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6600"/>
    <a:srgbClr val="FFCC00"/>
    <a:srgbClr val="FFCCCC"/>
    <a:srgbClr val="99CCFF"/>
    <a:srgbClr val="FF9933"/>
    <a:srgbClr val="FF3399"/>
    <a:srgbClr val="996600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-768" y="-52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1" name="グループ化 530"/>
          <p:cNvGrpSpPr/>
          <p:nvPr/>
        </p:nvGrpSpPr>
        <p:grpSpPr>
          <a:xfrm>
            <a:off x="4682970" y="4719557"/>
            <a:ext cx="642597" cy="1617139"/>
            <a:chOff x="5579824" y="3230978"/>
            <a:chExt cx="506383" cy="1274347"/>
          </a:xfrm>
        </p:grpSpPr>
        <p:sp>
          <p:nvSpPr>
            <p:cNvPr id="532" name="片側の 2 つの角を丸めた四角形 531"/>
            <p:cNvSpPr/>
            <p:nvPr/>
          </p:nvSpPr>
          <p:spPr>
            <a:xfrm>
              <a:off x="5836444" y="4350543"/>
              <a:ext cx="102393" cy="73819"/>
            </a:xfrm>
            <a:prstGeom prst="round2SameRect">
              <a:avLst>
                <a:gd name="adj1" fmla="val 50000"/>
                <a:gd name="adj2" fmla="val 24807"/>
              </a:avLst>
            </a:prstGeom>
            <a:solidFill>
              <a:srgbClr val="4F81BD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3" name="平行四辺形 532"/>
            <p:cNvSpPr/>
            <p:nvPr/>
          </p:nvSpPr>
          <p:spPr>
            <a:xfrm rot="900000">
              <a:off x="5617641" y="3551014"/>
              <a:ext cx="134392" cy="360040"/>
            </a:xfrm>
            <a:prstGeom prst="parallelogram">
              <a:avLst>
                <a:gd name="adj" fmla="val 36735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4" name="平行四辺形 533"/>
            <p:cNvSpPr/>
            <p:nvPr/>
          </p:nvSpPr>
          <p:spPr>
            <a:xfrm>
              <a:off x="5836133" y="3932411"/>
              <a:ext cx="124979" cy="432693"/>
            </a:xfrm>
            <a:prstGeom prst="parallelogram">
              <a:avLst>
                <a:gd name="adj" fmla="val 15473"/>
              </a:avLst>
            </a:prstGeom>
            <a:solidFill>
              <a:srgbClr val="4F81BD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5" name="円/楕円 534"/>
            <p:cNvSpPr/>
            <p:nvPr/>
          </p:nvSpPr>
          <p:spPr>
            <a:xfrm>
              <a:off x="5745088" y="3230978"/>
              <a:ext cx="216024" cy="270030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6" name="平行四辺形 535"/>
            <p:cNvSpPr/>
            <p:nvPr/>
          </p:nvSpPr>
          <p:spPr>
            <a:xfrm flipH="1">
              <a:off x="5740125" y="3933056"/>
              <a:ext cx="148977" cy="504056"/>
            </a:xfrm>
            <a:prstGeom prst="parallelogram">
              <a:avLst>
                <a:gd name="adj" fmla="val 22336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7" name="片側の 2 つの角を丸めた四角形 536"/>
            <p:cNvSpPr/>
            <p:nvPr/>
          </p:nvSpPr>
          <p:spPr>
            <a:xfrm>
              <a:off x="5709084" y="3501008"/>
              <a:ext cx="288032" cy="504056"/>
            </a:xfrm>
            <a:prstGeom prst="round2SameRect">
              <a:avLst>
                <a:gd name="adj1" fmla="val 26588"/>
                <a:gd name="adj2" fmla="val 0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8" name="台形 537"/>
            <p:cNvSpPr/>
            <p:nvPr/>
          </p:nvSpPr>
          <p:spPr>
            <a:xfrm rot="10800000">
              <a:off x="5802519" y="3543874"/>
              <a:ext cx="114664" cy="116356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9" name="平行四辺形 538"/>
            <p:cNvSpPr/>
            <p:nvPr/>
          </p:nvSpPr>
          <p:spPr>
            <a:xfrm rot="7200000">
              <a:off x="5939333" y="3538726"/>
              <a:ext cx="134392" cy="159356"/>
            </a:xfrm>
            <a:prstGeom prst="parallelogram">
              <a:avLst>
                <a:gd name="adj" fmla="val 36735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0" name="平行四辺形 539"/>
            <p:cNvSpPr/>
            <p:nvPr/>
          </p:nvSpPr>
          <p:spPr>
            <a:xfrm rot="5400000">
              <a:off x="5930068" y="3574264"/>
              <a:ext cx="134392" cy="174004"/>
            </a:xfrm>
            <a:prstGeom prst="parallelogram">
              <a:avLst>
                <a:gd name="adj" fmla="val 36735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1" name="円/楕円 540"/>
            <p:cNvSpPr/>
            <p:nvPr/>
          </p:nvSpPr>
          <p:spPr>
            <a:xfrm>
              <a:off x="5836133" y="3602052"/>
              <a:ext cx="105086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2" name="円/楕円 541"/>
            <p:cNvSpPr/>
            <p:nvPr/>
          </p:nvSpPr>
          <p:spPr>
            <a:xfrm rot="17121528">
              <a:off x="5562199" y="3866227"/>
              <a:ext cx="105086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3" name="片側の 2 つの角を丸めた四角形 542"/>
            <p:cNvSpPr/>
            <p:nvPr/>
          </p:nvSpPr>
          <p:spPr>
            <a:xfrm>
              <a:off x="5777055" y="4421009"/>
              <a:ext cx="109395" cy="84316"/>
            </a:xfrm>
            <a:prstGeom prst="round2SameRect">
              <a:avLst>
                <a:gd name="adj1" fmla="val 50000"/>
                <a:gd name="adj2" fmla="val 24807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44" name="グループ化 543"/>
          <p:cNvGrpSpPr/>
          <p:nvPr/>
        </p:nvGrpSpPr>
        <p:grpSpPr>
          <a:xfrm>
            <a:off x="6528175" y="4719557"/>
            <a:ext cx="642597" cy="1617139"/>
            <a:chOff x="3360068" y="3230978"/>
            <a:chExt cx="506383" cy="1274347"/>
          </a:xfrm>
        </p:grpSpPr>
        <p:grpSp>
          <p:nvGrpSpPr>
            <p:cNvPr id="545" name="グループ化 544"/>
            <p:cNvGrpSpPr/>
            <p:nvPr/>
          </p:nvGrpSpPr>
          <p:grpSpPr>
            <a:xfrm>
              <a:off x="3360068" y="3230978"/>
              <a:ext cx="506383" cy="1274347"/>
              <a:chOff x="5579824" y="3230978"/>
              <a:chExt cx="506383" cy="1274347"/>
            </a:xfrm>
            <a:solidFill>
              <a:srgbClr val="FF6699"/>
            </a:solidFill>
          </p:grpSpPr>
          <p:sp>
            <p:nvSpPr>
              <p:cNvPr id="547" name="片側の 2 つの角を丸めた四角形 546"/>
              <p:cNvSpPr/>
              <p:nvPr/>
            </p:nvSpPr>
            <p:spPr>
              <a:xfrm>
                <a:off x="5846401" y="4350543"/>
                <a:ext cx="82480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FF00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平行四辺形 547"/>
              <p:cNvSpPr/>
              <p:nvPr/>
            </p:nvSpPr>
            <p:spPr>
              <a:xfrm rot="900000">
                <a:off x="5617641" y="3551014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平行四辺形 548"/>
              <p:cNvSpPr/>
              <p:nvPr/>
            </p:nvSpPr>
            <p:spPr>
              <a:xfrm>
                <a:off x="5860358" y="3942209"/>
                <a:ext cx="67004" cy="432148"/>
              </a:xfrm>
              <a:prstGeom prst="parallelogram">
                <a:avLst>
                  <a:gd name="adj" fmla="val 15473"/>
                </a:avLst>
              </a:prstGeom>
              <a:solidFill>
                <a:srgbClr val="FF00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0" name="円/楕円 549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1" name="平行四辺形 550"/>
              <p:cNvSpPr/>
              <p:nvPr/>
            </p:nvSpPr>
            <p:spPr>
              <a:xfrm flipH="1">
                <a:off x="5775682" y="3949724"/>
                <a:ext cx="92148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2" name="片側の 2 つの角を丸めた四角形 551"/>
              <p:cNvSpPr/>
              <p:nvPr/>
            </p:nvSpPr>
            <p:spPr>
              <a:xfrm>
                <a:off x="5709084" y="3501008"/>
                <a:ext cx="288032" cy="417487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3" name="台形 552"/>
              <p:cNvSpPr/>
              <p:nvPr/>
            </p:nvSpPr>
            <p:spPr>
              <a:xfrm rot="10800000">
                <a:off x="5802519" y="3543874"/>
                <a:ext cx="114664" cy="116356"/>
              </a:xfrm>
              <a:prstGeom prst="trapezoid">
                <a:avLst>
                  <a:gd name="adj" fmla="val 20700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4" name="平行四辺形 553"/>
              <p:cNvSpPr/>
              <p:nvPr/>
            </p:nvSpPr>
            <p:spPr>
              <a:xfrm rot="7200000">
                <a:off x="5939333" y="3538726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5" name="平行四辺形 554"/>
              <p:cNvSpPr/>
              <p:nvPr/>
            </p:nvSpPr>
            <p:spPr>
              <a:xfrm rot="5400000">
                <a:off x="5930068" y="3574264"/>
                <a:ext cx="134392" cy="174004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6" name="円/楕円 555"/>
              <p:cNvSpPr/>
              <p:nvPr/>
            </p:nvSpPr>
            <p:spPr>
              <a:xfrm>
                <a:off x="5836133" y="3602052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7" name="円/楕円 556"/>
              <p:cNvSpPr/>
              <p:nvPr/>
            </p:nvSpPr>
            <p:spPr>
              <a:xfrm rot="17121528">
                <a:off x="5562199" y="3866227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8" name="片側の 2 つの角を丸めた四角形 557"/>
              <p:cNvSpPr/>
              <p:nvPr/>
            </p:nvSpPr>
            <p:spPr>
              <a:xfrm>
                <a:off x="5783768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46" name="台形 545"/>
            <p:cNvSpPr/>
            <p:nvPr/>
          </p:nvSpPr>
          <p:spPr>
            <a:xfrm>
              <a:off x="3450357" y="3860974"/>
              <a:ext cx="360040" cy="329934"/>
            </a:xfrm>
            <a:prstGeom prst="trapezoid">
              <a:avLst>
                <a:gd name="adj" fmla="val 17783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94" name="グループ化 593"/>
          <p:cNvGrpSpPr/>
          <p:nvPr/>
        </p:nvGrpSpPr>
        <p:grpSpPr>
          <a:xfrm>
            <a:off x="4664653" y="2756070"/>
            <a:ext cx="653151" cy="1617138"/>
            <a:chOff x="2869376" y="3481484"/>
            <a:chExt cx="514700" cy="1274347"/>
          </a:xfrm>
        </p:grpSpPr>
        <p:grpSp>
          <p:nvGrpSpPr>
            <p:cNvPr id="595" name="グループ化 594"/>
            <p:cNvGrpSpPr/>
            <p:nvPr/>
          </p:nvGrpSpPr>
          <p:grpSpPr>
            <a:xfrm>
              <a:off x="2869376" y="3481484"/>
              <a:ext cx="501775" cy="1274347"/>
              <a:chOff x="5584432" y="3230978"/>
              <a:chExt cx="501775" cy="1274347"/>
            </a:xfrm>
          </p:grpSpPr>
          <p:sp>
            <p:nvSpPr>
              <p:cNvPr id="603" name="片側の 2 つの角を丸めた四角形 602"/>
              <p:cNvSpPr/>
              <p:nvPr/>
            </p:nvSpPr>
            <p:spPr>
              <a:xfrm>
                <a:off x="5836444" y="4350543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4" name="平行四辺形 603"/>
              <p:cNvSpPr/>
              <p:nvPr/>
            </p:nvSpPr>
            <p:spPr>
              <a:xfrm>
                <a:off x="5836133" y="3932411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rgbClr val="4F81B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5" name="円/楕円 604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6" name="平行四辺形 605"/>
              <p:cNvSpPr/>
              <p:nvPr/>
            </p:nvSpPr>
            <p:spPr>
              <a:xfrm flipH="1">
                <a:off x="5740125" y="3933056"/>
                <a:ext cx="148977" cy="504056"/>
              </a:xfrm>
              <a:prstGeom prst="parallelogram">
                <a:avLst>
                  <a:gd name="adj" fmla="val 22336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7" name="片側の 2 つの角を丸めた四角形 606"/>
              <p:cNvSpPr/>
              <p:nvPr/>
            </p:nvSpPr>
            <p:spPr>
              <a:xfrm>
                <a:off x="5709084" y="3501008"/>
                <a:ext cx="28803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8" name="平行四辺形 607"/>
              <p:cNvSpPr/>
              <p:nvPr/>
            </p:nvSpPr>
            <p:spPr>
              <a:xfrm rot="7200000">
                <a:off x="5939333" y="3538726"/>
                <a:ext cx="134392" cy="159356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9" name="片側の 2 つの角を丸めた四角形 608"/>
              <p:cNvSpPr/>
              <p:nvPr/>
            </p:nvSpPr>
            <p:spPr>
              <a:xfrm>
                <a:off x="5777055" y="4421009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0" name="平行四辺形 609"/>
              <p:cNvSpPr/>
              <p:nvPr/>
            </p:nvSpPr>
            <p:spPr>
              <a:xfrm rot="14400000" flipH="1">
                <a:off x="5616347" y="3529010"/>
                <a:ext cx="134392" cy="198221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96" name="平行四辺形 595"/>
            <p:cNvSpPr/>
            <p:nvPr/>
          </p:nvSpPr>
          <p:spPr>
            <a:xfrm rot="4099425">
              <a:off x="3231729" y="3857947"/>
              <a:ext cx="134392" cy="170303"/>
            </a:xfrm>
            <a:prstGeom prst="parallelogram">
              <a:avLst>
                <a:gd name="adj" fmla="val 36735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97" name="グループ化 596"/>
            <p:cNvGrpSpPr/>
            <p:nvPr/>
          </p:nvGrpSpPr>
          <p:grpSpPr>
            <a:xfrm>
              <a:off x="3053229" y="3824474"/>
              <a:ext cx="123358" cy="71933"/>
              <a:chOff x="4763014" y="3811714"/>
              <a:chExt cx="380314" cy="280022"/>
            </a:xfrm>
            <a:solidFill>
              <a:srgbClr val="4F81BD">
                <a:lumMod val="40000"/>
                <a:lumOff val="60000"/>
              </a:srgbClr>
            </a:solidFill>
          </p:grpSpPr>
          <p:sp>
            <p:nvSpPr>
              <p:cNvPr id="601" name="円/楕円 600"/>
              <p:cNvSpPr/>
              <p:nvPr/>
            </p:nvSpPr>
            <p:spPr>
              <a:xfrm>
                <a:off x="4763014" y="3849202"/>
                <a:ext cx="288032" cy="24253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2" name="角丸四角形 601"/>
              <p:cNvSpPr/>
              <p:nvPr/>
            </p:nvSpPr>
            <p:spPr>
              <a:xfrm rot="20842100">
                <a:off x="4853411" y="3811714"/>
                <a:ext cx="289917" cy="9733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98" name="平行四辺形 597"/>
            <p:cNvSpPr/>
            <p:nvPr/>
          </p:nvSpPr>
          <p:spPr>
            <a:xfrm rot="15936371" flipH="1">
              <a:off x="2921624" y="3816415"/>
              <a:ext cx="149932" cy="174029"/>
            </a:xfrm>
            <a:prstGeom prst="parallelogram">
              <a:avLst>
                <a:gd name="adj" fmla="val 36735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9" name="台形 598"/>
            <p:cNvSpPr/>
            <p:nvPr/>
          </p:nvSpPr>
          <p:spPr>
            <a:xfrm rot="10800000">
              <a:off x="3072240" y="3892599"/>
              <a:ext cx="123171" cy="81611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3121077" y="3927954"/>
              <a:ext cx="105086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11" name="グループ化 610"/>
          <p:cNvGrpSpPr/>
          <p:nvPr/>
        </p:nvGrpSpPr>
        <p:grpSpPr>
          <a:xfrm>
            <a:off x="6509259" y="2756068"/>
            <a:ext cx="651484" cy="1617139"/>
            <a:chOff x="3424916" y="3481484"/>
            <a:chExt cx="513386" cy="1274347"/>
          </a:xfrm>
        </p:grpSpPr>
        <p:grpSp>
          <p:nvGrpSpPr>
            <p:cNvPr id="612" name="グループ化 611"/>
            <p:cNvGrpSpPr/>
            <p:nvPr/>
          </p:nvGrpSpPr>
          <p:grpSpPr>
            <a:xfrm>
              <a:off x="3511197" y="3481484"/>
              <a:ext cx="360040" cy="1274347"/>
              <a:chOff x="3450357" y="3230978"/>
              <a:chExt cx="360040" cy="1274347"/>
            </a:xfrm>
          </p:grpSpPr>
          <p:grpSp>
            <p:nvGrpSpPr>
              <p:cNvPr id="622" name="グループ化 621"/>
              <p:cNvGrpSpPr/>
              <p:nvPr/>
            </p:nvGrpSpPr>
            <p:grpSpPr>
              <a:xfrm>
                <a:off x="3489328" y="3230978"/>
                <a:ext cx="288032" cy="1274347"/>
                <a:chOff x="5709084" y="3230978"/>
                <a:chExt cx="288032" cy="1274347"/>
              </a:xfrm>
              <a:solidFill>
                <a:srgbClr val="FF6699"/>
              </a:solidFill>
            </p:grpSpPr>
            <p:sp>
              <p:nvSpPr>
                <p:cNvPr id="624" name="片側の 2 つの角を丸めた四角形 623"/>
                <p:cNvSpPr/>
                <p:nvPr/>
              </p:nvSpPr>
              <p:spPr>
                <a:xfrm>
                  <a:off x="5846401" y="4350543"/>
                  <a:ext cx="82480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5" name="平行四辺形 624"/>
                <p:cNvSpPr/>
                <p:nvPr/>
              </p:nvSpPr>
              <p:spPr>
                <a:xfrm>
                  <a:off x="5860358" y="3942209"/>
                  <a:ext cx="67004" cy="432148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6" name="円/楕円 625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7" name="平行四辺形 626"/>
                <p:cNvSpPr/>
                <p:nvPr/>
              </p:nvSpPr>
              <p:spPr>
                <a:xfrm flipH="1">
                  <a:off x="5775682" y="3949724"/>
                  <a:ext cx="92148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8" name="片側の 2 つの角を丸めた四角形 627"/>
                <p:cNvSpPr/>
                <p:nvPr/>
              </p:nvSpPr>
              <p:spPr>
                <a:xfrm>
                  <a:off x="5709084" y="3501008"/>
                  <a:ext cx="288032" cy="417487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9" name="片側の 2 つの角を丸めた四角形 628"/>
                <p:cNvSpPr/>
                <p:nvPr/>
              </p:nvSpPr>
              <p:spPr>
                <a:xfrm>
                  <a:off x="5783768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23" name="台形 622"/>
              <p:cNvSpPr/>
              <p:nvPr/>
            </p:nvSpPr>
            <p:spPr>
              <a:xfrm>
                <a:off x="3450357" y="3860974"/>
                <a:ext cx="360040" cy="329934"/>
              </a:xfrm>
              <a:prstGeom prst="trapezoid">
                <a:avLst>
                  <a:gd name="adj" fmla="val 17783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13" name="平行四辺形 612"/>
            <p:cNvSpPr/>
            <p:nvPr/>
          </p:nvSpPr>
          <p:spPr>
            <a:xfrm rot="4099425">
              <a:off x="3785955" y="3859498"/>
              <a:ext cx="134392" cy="170303"/>
            </a:xfrm>
            <a:prstGeom prst="parallelogram">
              <a:avLst>
                <a:gd name="adj" fmla="val 36735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14" name="グループ化 613"/>
            <p:cNvGrpSpPr/>
            <p:nvPr/>
          </p:nvGrpSpPr>
          <p:grpSpPr>
            <a:xfrm>
              <a:off x="3612343" y="3824474"/>
              <a:ext cx="123358" cy="71933"/>
              <a:chOff x="4763014" y="3811714"/>
              <a:chExt cx="380314" cy="280022"/>
            </a:xfrm>
            <a:solidFill>
              <a:srgbClr val="FFCCFF"/>
            </a:solidFill>
          </p:grpSpPr>
          <p:sp>
            <p:nvSpPr>
              <p:cNvPr id="620" name="円/楕円 619"/>
              <p:cNvSpPr/>
              <p:nvPr/>
            </p:nvSpPr>
            <p:spPr>
              <a:xfrm>
                <a:off x="4763014" y="3849202"/>
                <a:ext cx="288032" cy="24253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1" name="角丸四角形 620"/>
              <p:cNvSpPr/>
              <p:nvPr/>
            </p:nvSpPr>
            <p:spPr>
              <a:xfrm rot="20842100">
                <a:off x="4853411" y="3811714"/>
                <a:ext cx="289917" cy="97335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15" name="平行四辺形 614"/>
            <p:cNvSpPr/>
            <p:nvPr/>
          </p:nvSpPr>
          <p:spPr>
            <a:xfrm rot="15936371" flipH="1">
              <a:off x="3480738" y="3816415"/>
              <a:ext cx="149932" cy="174029"/>
            </a:xfrm>
            <a:prstGeom prst="parallelogram">
              <a:avLst>
                <a:gd name="adj" fmla="val 36735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6" name="台形 615"/>
            <p:cNvSpPr/>
            <p:nvPr/>
          </p:nvSpPr>
          <p:spPr>
            <a:xfrm rot="10800000">
              <a:off x="3631354" y="3892599"/>
              <a:ext cx="123171" cy="81611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7" name="円/楕円 616"/>
            <p:cNvSpPr/>
            <p:nvPr/>
          </p:nvSpPr>
          <p:spPr>
            <a:xfrm>
              <a:off x="3680191" y="3927954"/>
              <a:ext cx="105086" cy="69836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8" name="平行四辺形 617"/>
            <p:cNvSpPr/>
            <p:nvPr/>
          </p:nvSpPr>
          <p:spPr>
            <a:xfrm rot="7200000">
              <a:off x="3779817" y="3791025"/>
              <a:ext cx="134392" cy="159356"/>
            </a:xfrm>
            <a:prstGeom prst="parallelogram">
              <a:avLst>
                <a:gd name="adj" fmla="val 36735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9" name="平行四辺形 618"/>
            <p:cNvSpPr/>
            <p:nvPr/>
          </p:nvSpPr>
          <p:spPr>
            <a:xfrm rot="14400000" flipH="1">
              <a:off x="3456831" y="3781309"/>
              <a:ext cx="134392" cy="198221"/>
            </a:xfrm>
            <a:prstGeom prst="parallelogram">
              <a:avLst>
                <a:gd name="adj" fmla="val 36735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30" name="グループ化 629"/>
          <p:cNvGrpSpPr/>
          <p:nvPr/>
        </p:nvGrpSpPr>
        <p:grpSpPr>
          <a:xfrm>
            <a:off x="4727205" y="815145"/>
            <a:ext cx="702513" cy="1617140"/>
            <a:chOff x="1757328" y="2033608"/>
            <a:chExt cx="553598" cy="1274347"/>
          </a:xfrm>
        </p:grpSpPr>
        <p:sp>
          <p:nvSpPr>
            <p:cNvPr id="631" name="平行四辺形 419"/>
            <p:cNvSpPr/>
            <p:nvPr/>
          </p:nvSpPr>
          <p:spPr>
            <a:xfrm rot="7570736">
              <a:off x="2133926" y="2335858"/>
              <a:ext cx="111459" cy="174700"/>
            </a:xfrm>
            <a:custGeom>
              <a:avLst/>
              <a:gdLst>
                <a:gd name="connsiteX0" fmla="*/ 0 w 134392"/>
                <a:gd name="connsiteY0" fmla="*/ 206486 h 206486"/>
                <a:gd name="connsiteX1" fmla="*/ 49369 w 134392"/>
                <a:gd name="connsiteY1" fmla="*/ 0 h 206486"/>
                <a:gd name="connsiteX2" fmla="*/ 134392 w 134392"/>
                <a:gd name="connsiteY2" fmla="*/ 0 h 206486"/>
                <a:gd name="connsiteX3" fmla="*/ 85023 w 134392"/>
                <a:gd name="connsiteY3" fmla="*/ 206486 h 206486"/>
                <a:gd name="connsiteX4" fmla="*/ 0 w 134392"/>
                <a:gd name="connsiteY4" fmla="*/ 206486 h 206486"/>
                <a:gd name="connsiteX0" fmla="*/ 0 w 160828"/>
                <a:gd name="connsiteY0" fmla="*/ 206486 h 206486"/>
                <a:gd name="connsiteX1" fmla="*/ 49369 w 160828"/>
                <a:gd name="connsiteY1" fmla="*/ 0 h 206486"/>
                <a:gd name="connsiteX2" fmla="*/ 134392 w 160828"/>
                <a:gd name="connsiteY2" fmla="*/ 0 h 206486"/>
                <a:gd name="connsiteX3" fmla="*/ 160828 w 160828"/>
                <a:gd name="connsiteY3" fmla="*/ 113287 h 206486"/>
                <a:gd name="connsiteX4" fmla="*/ 0 w 160828"/>
                <a:gd name="connsiteY4" fmla="*/ 206486 h 206486"/>
                <a:gd name="connsiteX0" fmla="*/ 547 w 111459"/>
                <a:gd name="connsiteY0" fmla="*/ 174700 h 174700"/>
                <a:gd name="connsiteX1" fmla="*/ 0 w 111459"/>
                <a:gd name="connsiteY1" fmla="*/ 0 h 174700"/>
                <a:gd name="connsiteX2" fmla="*/ 85023 w 111459"/>
                <a:gd name="connsiteY2" fmla="*/ 0 h 174700"/>
                <a:gd name="connsiteX3" fmla="*/ 111459 w 111459"/>
                <a:gd name="connsiteY3" fmla="*/ 113287 h 174700"/>
                <a:gd name="connsiteX4" fmla="*/ 547 w 111459"/>
                <a:gd name="connsiteY4" fmla="*/ 174700 h 1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59" h="174700">
                  <a:moveTo>
                    <a:pt x="547" y="174700"/>
                  </a:moveTo>
                  <a:cubicBezTo>
                    <a:pt x="365" y="116467"/>
                    <a:pt x="182" y="58233"/>
                    <a:pt x="0" y="0"/>
                  </a:cubicBezTo>
                  <a:lnTo>
                    <a:pt x="85023" y="0"/>
                  </a:lnTo>
                  <a:lnTo>
                    <a:pt x="111459" y="113287"/>
                  </a:lnTo>
                  <a:lnTo>
                    <a:pt x="547" y="174700"/>
                  </a:lnTo>
                  <a:close/>
                </a:path>
              </a:pathLst>
            </a:custGeom>
            <a:solidFill>
              <a:srgbClr val="4F81BD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32" name="グループ化 631"/>
            <p:cNvGrpSpPr/>
            <p:nvPr/>
          </p:nvGrpSpPr>
          <p:grpSpPr>
            <a:xfrm>
              <a:off x="1757328" y="2033608"/>
              <a:ext cx="417292" cy="1274347"/>
              <a:chOff x="5579824" y="3230978"/>
              <a:chExt cx="417292" cy="1274347"/>
            </a:xfrm>
          </p:grpSpPr>
          <p:sp>
            <p:nvSpPr>
              <p:cNvPr id="637" name="片側の 2 つの角を丸めた四角形 636"/>
              <p:cNvSpPr/>
              <p:nvPr/>
            </p:nvSpPr>
            <p:spPr>
              <a:xfrm>
                <a:off x="5836444" y="4350543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平行四辺形 637"/>
              <p:cNvSpPr/>
              <p:nvPr/>
            </p:nvSpPr>
            <p:spPr>
              <a:xfrm rot="900000">
                <a:off x="5617641" y="3551014"/>
                <a:ext cx="134392" cy="360040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平行四辺形 638"/>
              <p:cNvSpPr/>
              <p:nvPr/>
            </p:nvSpPr>
            <p:spPr>
              <a:xfrm>
                <a:off x="5836133" y="3932411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rgbClr val="4F81B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0" name="円/楕円 639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1" name="平行四辺形 640"/>
              <p:cNvSpPr/>
              <p:nvPr/>
            </p:nvSpPr>
            <p:spPr>
              <a:xfrm flipH="1">
                <a:off x="5740125" y="3933056"/>
                <a:ext cx="148977" cy="504056"/>
              </a:xfrm>
              <a:prstGeom prst="parallelogram">
                <a:avLst>
                  <a:gd name="adj" fmla="val 22336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2" name="片側の 2 つの角を丸めた四角形 641"/>
              <p:cNvSpPr/>
              <p:nvPr/>
            </p:nvSpPr>
            <p:spPr>
              <a:xfrm>
                <a:off x="5709084" y="3501008"/>
                <a:ext cx="28803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円/楕円 642"/>
              <p:cNvSpPr/>
              <p:nvPr/>
            </p:nvSpPr>
            <p:spPr>
              <a:xfrm rot="17121528">
                <a:off x="5562199" y="3866227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片側の 2 つの角を丸めた四角形 643"/>
              <p:cNvSpPr/>
              <p:nvPr/>
            </p:nvSpPr>
            <p:spPr>
              <a:xfrm>
                <a:off x="5777055" y="4421009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3" name="台形 632"/>
            <p:cNvSpPr/>
            <p:nvPr/>
          </p:nvSpPr>
          <p:spPr>
            <a:xfrm rot="10800000">
              <a:off x="1984070" y="2191929"/>
              <a:ext cx="114664" cy="116356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34" name="グループ化 633"/>
            <p:cNvGrpSpPr/>
            <p:nvPr/>
          </p:nvGrpSpPr>
          <p:grpSpPr>
            <a:xfrm rot="2170736">
              <a:off x="2016473" y="2290072"/>
              <a:ext cx="294453" cy="134392"/>
              <a:chOff x="2013637" y="2396700"/>
              <a:chExt cx="248133" cy="134392"/>
            </a:xfrm>
          </p:grpSpPr>
          <p:sp>
            <p:nvSpPr>
              <p:cNvPr id="635" name="平行四辺形 634"/>
              <p:cNvSpPr/>
              <p:nvPr/>
            </p:nvSpPr>
            <p:spPr>
              <a:xfrm rot="5400000">
                <a:off x="2107572" y="2376894"/>
                <a:ext cx="134392" cy="174004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6" name="円/楕円 635"/>
              <p:cNvSpPr/>
              <p:nvPr/>
            </p:nvSpPr>
            <p:spPr>
              <a:xfrm>
                <a:off x="2013637" y="2404682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45" name="グループ化 644"/>
          <p:cNvGrpSpPr/>
          <p:nvPr/>
        </p:nvGrpSpPr>
        <p:grpSpPr>
          <a:xfrm>
            <a:off x="6572411" y="815145"/>
            <a:ext cx="697830" cy="1617139"/>
            <a:chOff x="2313468" y="2033608"/>
            <a:chExt cx="549908" cy="1274347"/>
          </a:xfrm>
        </p:grpSpPr>
        <p:sp>
          <p:nvSpPr>
            <p:cNvPr id="646" name="平行四辺形 419"/>
            <p:cNvSpPr/>
            <p:nvPr/>
          </p:nvSpPr>
          <p:spPr>
            <a:xfrm rot="7570736">
              <a:off x="2686376" y="2335858"/>
              <a:ext cx="111459" cy="174700"/>
            </a:xfrm>
            <a:custGeom>
              <a:avLst/>
              <a:gdLst>
                <a:gd name="connsiteX0" fmla="*/ 0 w 134392"/>
                <a:gd name="connsiteY0" fmla="*/ 206486 h 206486"/>
                <a:gd name="connsiteX1" fmla="*/ 49369 w 134392"/>
                <a:gd name="connsiteY1" fmla="*/ 0 h 206486"/>
                <a:gd name="connsiteX2" fmla="*/ 134392 w 134392"/>
                <a:gd name="connsiteY2" fmla="*/ 0 h 206486"/>
                <a:gd name="connsiteX3" fmla="*/ 85023 w 134392"/>
                <a:gd name="connsiteY3" fmla="*/ 206486 h 206486"/>
                <a:gd name="connsiteX4" fmla="*/ 0 w 134392"/>
                <a:gd name="connsiteY4" fmla="*/ 206486 h 206486"/>
                <a:gd name="connsiteX0" fmla="*/ 0 w 160828"/>
                <a:gd name="connsiteY0" fmla="*/ 206486 h 206486"/>
                <a:gd name="connsiteX1" fmla="*/ 49369 w 160828"/>
                <a:gd name="connsiteY1" fmla="*/ 0 h 206486"/>
                <a:gd name="connsiteX2" fmla="*/ 134392 w 160828"/>
                <a:gd name="connsiteY2" fmla="*/ 0 h 206486"/>
                <a:gd name="connsiteX3" fmla="*/ 160828 w 160828"/>
                <a:gd name="connsiteY3" fmla="*/ 113287 h 206486"/>
                <a:gd name="connsiteX4" fmla="*/ 0 w 160828"/>
                <a:gd name="connsiteY4" fmla="*/ 206486 h 206486"/>
                <a:gd name="connsiteX0" fmla="*/ 547 w 111459"/>
                <a:gd name="connsiteY0" fmla="*/ 174700 h 174700"/>
                <a:gd name="connsiteX1" fmla="*/ 0 w 111459"/>
                <a:gd name="connsiteY1" fmla="*/ 0 h 174700"/>
                <a:gd name="connsiteX2" fmla="*/ 85023 w 111459"/>
                <a:gd name="connsiteY2" fmla="*/ 0 h 174700"/>
                <a:gd name="connsiteX3" fmla="*/ 111459 w 111459"/>
                <a:gd name="connsiteY3" fmla="*/ 113287 h 174700"/>
                <a:gd name="connsiteX4" fmla="*/ 547 w 111459"/>
                <a:gd name="connsiteY4" fmla="*/ 174700 h 1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59" h="174700">
                  <a:moveTo>
                    <a:pt x="547" y="174700"/>
                  </a:moveTo>
                  <a:cubicBezTo>
                    <a:pt x="365" y="116467"/>
                    <a:pt x="182" y="58233"/>
                    <a:pt x="0" y="0"/>
                  </a:cubicBezTo>
                  <a:lnTo>
                    <a:pt x="85023" y="0"/>
                  </a:lnTo>
                  <a:lnTo>
                    <a:pt x="111459" y="113287"/>
                  </a:lnTo>
                  <a:lnTo>
                    <a:pt x="547" y="174700"/>
                  </a:lnTo>
                  <a:close/>
                </a:path>
              </a:pathLst>
            </a:custGeom>
            <a:solidFill>
              <a:srgbClr val="FF00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47" name="グループ化 646"/>
            <p:cNvGrpSpPr/>
            <p:nvPr/>
          </p:nvGrpSpPr>
          <p:grpSpPr>
            <a:xfrm>
              <a:off x="2313468" y="2033608"/>
              <a:ext cx="450329" cy="1274347"/>
              <a:chOff x="3360068" y="3230978"/>
              <a:chExt cx="450329" cy="1274347"/>
            </a:xfrm>
          </p:grpSpPr>
          <p:grpSp>
            <p:nvGrpSpPr>
              <p:cNvPr id="652" name="グループ化 651"/>
              <p:cNvGrpSpPr/>
              <p:nvPr/>
            </p:nvGrpSpPr>
            <p:grpSpPr>
              <a:xfrm>
                <a:off x="3360068" y="3230978"/>
                <a:ext cx="417292" cy="1274347"/>
                <a:chOff x="5579824" y="3230978"/>
                <a:chExt cx="417292" cy="1274347"/>
              </a:xfrm>
              <a:solidFill>
                <a:srgbClr val="FF6699"/>
              </a:solidFill>
            </p:grpSpPr>
            <p:sp>
              <p:nvSpPr>
                <p:cNvPr id="654" name="片側の 2 つの角を丸めた四角形 653"/>
                <p:cNvSpPr/>
                <p:nvPr/>
              </p:nvSpPr>
              <p:spPr>
                <a:xfrm>
                  <a:off x="5846401" y="4350543"/>
                  <a:ext cx="82480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5" name="平行四辺形 654"/>
                <p:cNvSpPr/>
                <p:nvPr/>
              </p:nvSpPr>
              <p:spPr>
                <a:xfrm rot="900000">
                  <a:off x="5617641" y="3551014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6" name="平行四辺形 655"/>
                <p:cNvSpPr/>
                <p:nvPr/>
              </p:nvSpPr>
              <p:spPr>
                <a:xfrm>
                  <a:off x="5860358" y="3942209"/>
                  <a:ext cx="67004" cy="432148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7" name="円/楕円 656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8" name="平行四辺形 657"/>
                <p:cNvSpPr/>
                <p:nvPr/>
              </p:nvSpPr>
              <p:spPr>
                <a:xfrm flipH="1">
                  <a:off x="5775682" y="3949724"/>
                  <a:ext cx="92148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9" name="片側の 2 つの角を丸めた四角形 658"/>
                <p:cNvSpPr/>
                <p:nvPr/>
              </p:nvSpPr>
              <p:spPr>
                <a:xfrm>
                  <a:off x="5709084" y="3501008"/>
                  <a:ext cx="288032" cy="417487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円/楕円 659"/>
                <p:cNvSpPr/>
                <p:nvPr/>
              </p:nvSpPr>
              <p:spPr>
                <a:xfrm rot="17121528">
                  <a:off x="5562199" y="3866227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1" name="片側の 2 つの角を丸めた四角形 660"/>
                <p:cNvSpPr/>
                <p:nvPr/>
              </p:nvSpPr>
              <p:spPr>
                <a:xfrm>
                  <a:off x="5783768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53" name="台形 652"/>
              <p:cNvSpPr/>
              <p:nvPr/>
            </p:nvSpPr>
            <p:spPr>
              <a:xfrm>
                <a:off x="3450357" y="3860974"/>
                <a:ext cx="360040" cy="329934"/>
              </a:xfrm>
              <a:prstGeom prst="trapezoid">
                <a:avLst>
                  <a:gd name="adj" fmla="val 17783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48" name="台形 647"/>
            <p:cNvSpPr/>
            <p:nvPr/>
          </p:nvSpPr>
          <p:spPr>
            <a:xfrm rot="10800000">
              <a:off x="2536520" y="2191929"/>
              <a:ext cx="114664" cy="116356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49" name="グループ化 648"/>
            <p:cNvGrpSpPr/>
            <p:nvPr/>
          </p:nvGrpSpPr>
          <p:grpSpPr>
            <a:xfrm rot="2170736">
              <a:off x="2568923" y="2290072"/>
              <a:ext cx="294453" cy="134392"/>
              <a:chOff x="2013637" y="2396700"/>
              <a:chExt cx="248133" cy="134392"/>
            </a:xfrm>
            <a:solidFill>
              <a:srgbClr val="FF6699"/>
            </a:solidFill>
          </p:grpSpPr>
          <p:sp>
            <p:nvSpPr>
              <p:cNvPr id="650" name="平行四辺形 649"/>
              <p:cNvSpPr/>
              <p:nvPr/>
            </p:nvSpPr>
            <p:spPr>
              <a:xfrm rot="5400000">
                <a:off x="2107572" y="2376894"/>
                <a:ext cx="134392" cy="174004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1" name="円/楕円 650"/>
              <p:cNvSpPr/>
              <p:nvPr/>
            </p:nvSpPr>
            <p:spPr>
              <a:xfrm>
                <a:off x="2013637" y="2404682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62" name="グループ化 661"/>
          <p:cNvGrpSpPr/>
          <p:nvPr/>
        </p:nvGrpSpPr>
        <p:grpSpPr>
          <a:xfrm>
            <a:off x="2747755" y="4719557"/>
            <a:ext cx="642597" cy="1617139"/>
            <a:chOff x="5579824" y="3230978"/>
            <a:chExt cx="506383" cy="1274347"/>
          </a:xfrm>
          <a:solidFill>
            <a:srgbClr val="00B0F0"/>
          </a:solidFill>
        </p:grpSpPr>
        <p:sp>
          <p:nvSpPr>
            <p:cNvPr id="663" name="片側の 2 つの角を丸めた四角形 662"/>
            <p:cNvSpPr/>
            <p:nvPr/>
          </p:nvSpPr>
          <p:spPr>
            <a:xfrm>
              <a:off x="5836444" y="4350543"/>
              <a:ext cx="102393" cy="73819"/>
            </a:xfrm>
            <a:prstGeom prst="round2SameRect">
              <a:avLst>
                <a:gd name="adj1" fmla="val 50000"/>
                <a:gd name="adj2" fmla="val 24807"/>
              </a:avLst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4" name="平行四辺形 663"/>
            <p:cNvSpPr/>
            <p:nvPr/>
          </p:nvSpPr>
          <p:spPr>
            <a:xfrm rot="900000">
              <a:off x="5617641" y="3551014"/>
              <a:ext cx="134392" cy="360040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5" name="平行四辺形 664"/>
            <p:cNvSpPr/>
            <p:nvPr/>
          </p:nvSpPr>
          <p:spPr>
            <a:xfrm>
              <a:off x="5836133" y="3932411"/>
              <a:ext cx="124979" cy="432693"/>
            </a:xfrm>
            <a:prstGeom prst="parallelogram">
              <a:avLst>
                <a:gd name="adj" fmla="val 15473"/>
              </a:avLst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6" name="円/楕円 665"/>
            <p:cNvSpPr/>
            <p:nvPr/>
          </p:nvSpPr>
          <p:spPr>
            <a:xfrm>
              <a:off x="5745088" y="3230978"/>
              <a:ext cx="216024" cy="27003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7" name="平行四辺形 666"/>
            <p:cNvSpPr/>
            <p:nvPr/>
          </p:nvSpPr>
          <p:spPr>
            <a:xfrm flipH="1">
              <a:off x="5740125" y="3933056"/>
              <a:ext cx="148977" cy="504056"/>
            </a:xfrm>
            <a:prstGeom prst="parallelogram">
              <a:avLst>
                <a:gd name="adj" fmla="val 22336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8" name="片側の 2 つの角を丸めた四角形 667"/>
            <p:cNvSpPr/>
            <p:nvPr/>
          </p:nvSpPr>
          <p:spPr>
            <a:xfrm>
              <a:off x="5709084" y="3501008"/>
              <a:ext cx="288032" cy="504056"/>
            </a:xfrm>
            <a:prstGeom prst="round2SameRect">
              <a:avLst>
                <a:gd name="adj1" fmla="val 26588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9" name="台形 668"/>
            <p:cNvSpPr/>
            <p:nvPr/>
          </p:nvSpPr>
          <p:spPr>
            <a:xfrm rot="10800000">
              <a:off x="5802519" y="3543874"/>
              <a:ext cx="114664" cy="116356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0" name="平行四辺形 669"/>
            <p:cNvSpPr/>
            <p:nvPr/>
          </p:nvSpPr>
          <p:spPr>
            <a:xfrm rot="7200000">
              <a:off x="5939333" y="3538726"/>
              <a:ext cx="134392" cy="159356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1" name="平行四辺形 670"/>
            <p:cNvSpPr/>
            <p:nvPr/>
          </p:nvSpPr>
          <p:spPr>
            <a:xfrm rot="5400000">
              <a:off x="5930068" y="3574264"/>
              <a:ext cx="134392" cy="174004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2" name="円/楕円 671"/>
            <p:cNvSpPr/>
            <p:nvPr/>
          </p:nvSpPr>
          <p:spPr>
            <a:xfrm>
              <a:off x="5836133" y="3602052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3" name="円/楕円 672"/>
            <p:cNvSpPr/>
            <p:nvPr/>
          </p:nvSpPr>
          <p:spPr>
            <a:xfrm rot="17121528">
              <a:off x="5562199" y="3866227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4" name="片側の 2 つの角を丸めた四角形 673"/>
            <p:cNvSpPr/>
            <p:nvPr/>
          </p:nvSpPr>
          <p:spPr>
            <a:xfrm>
              <a:off x="5777055" y="4421009"/>
              <a:ext cx="109395" cy="84316"/>
            </a:xfrm>
            <a:prstGeom prst="round2SameRect">
              <a:avLst>
                <a:gd name="adj1" fmla="val 50000"/>
                <a:gd name="adj2" fmla="val 2480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75" name="グループ化 674"/>
          <p:cNvGrpSpPr/>
          <p:nvPr/>
        </p:nvGrpSpPr>
        <p:grpSpPr>
          <a:xfrm>
            <a:off x="2729438" y="2756070"/>
            <a:ext cx="653151" cy="1617138"/>
            <a:chOff x="2869376" y="3481484"/>
            <a:chExt cx="514700" cy="1274347"/>
          </a:xfrm>
          <a:solidFill>
            <a:srgbClr val="00B0F0"/>
          </a:solidFill>
        </p:grpSpPr>
        <p:grpSp>
          <p:nvGrpSpPr>
            <p:cNvPr id="676" name="グループ化 675"/>
            <p:cNvGrpSpPr/>
            <p:nvPr/>
          </p:nvGrpSpPr>
          <p:grpSpPr>
            <a:xfrm>
              <a:off x="2869376" y="3481484"/>
              <a:ext cx="501775" cy="1274347"/>
              <a:chOff x="5584432" y="3230978"/>
              <a:chExt cx="501775" cy="1274347"/>
            </a:xfrm>
            <a:grpFill/>
          </p:grpSpPr>
          <p:sp>
            <p:nvSpPr>
              <p:cNvPr id="684" name="片側の 2 つの角を丸めた四角形 683"/>
              <p:cNvSpPr/>
              <p:nvPr/>
            </p:nvSpPr>
            <p:spPr>
              <a:xfrm>
                <a:off x="5836444" y="4350543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平行四辺形 684"/>
              <p:cNvSpPr/>
              <p:nvPr/>
            </p:nvSpPr>
            <p:spPr>
              <a:xfrm>
                <a:off x="5836133" y="3932411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円/楕円 685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平行四辺形 686"/>
              <p:cNvSpPr/>
              <p:nvPr/>
            </p:nvSpPr>
            <p:spPr>
              <a:xfrm flipH="1">
                <a:off x="5740125" y="3933056"/>
                <a:ext cx="148977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8" name="片側の 2 つの角を丸めた四角形 687"/>
              <p:cNvSpPr/>
              <p:nvPr/>
            </p:nvSpPr>
            <p:spPr>
              <a:xfrm>
                <a:off x="5709084" y="3501008"/>
                <a:ext cx="28803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平行四辺形 688"/>
              <p:cNvSpPr/>
              <p:nvPr/>
            </p:nvSpPr>
            <p:spPr>
              <a:xfrm rot="7200000">
                <a:off x="5939333" y="3538726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片側の 2 つの角を丸めた四角形 689"/>
              <p:cNvSpPr/>
              <p:nvPr/>
            </p:nvSpPr>
            <p:spPr>
              <a:xfrm>
                <a:off x="5777055" y="4421009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平行四辺形 690"/>
              <p:cNvSpPr/>
              <p:nvPr/>
            </p:nvSpPr>
            <p:spPr>
              <a:xfrm rot="14400000" flipH="1">
                <a:off x="5616347" y="3529010"/>
                <a:ext cx="134392" cy="198221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7" name="平行四辺形 676"/>
            <p:cNvSpPr/>
            <p:nvPr/>
          </p:nvSpPr>
          <p:spPr>
            <a:xfrm rot="4099425">
              <a:off x="3231729" y="3857947"/>
              <a:ext cx="134392" cy="170303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78" name="グループ化 677"/>
            <p:cNvGrpSpPr/>
            <p:nvPr/>
          </p:nvGrpSpPr>
          <p:grpSpPr>
            <a:xfrm>
              <a:off x="3053229" y="3824474"/>
              <a:ext cx="123358" cy="71933"/>
              <a:chOff x="4763014" y="3811714"/>
              <a:chExt cx="380314" cy="280022"/>
            </a:xfrm>
            <a:grpFill/>
          </p:grpSpPr>
          <p:sp>
            <p:nvSpPr>
              <p:cNvPr id="682" name="円/楕円 681"/>
              <p:cNvSpPr/>
              <p:nvPr/>
            </p:nvSpPr>
            <p:spPr>
              <a:xfrm>
                <a:off x="4763014" y="3849202"/>
                <a:ext cx="288032" cy="242534"/>
              </a:xfrm>
              <a:prstGeom prst="ellipse">
                <a:avLst/>
              </a:prstGeom>
              <a:solidFill>
                <a:srgbClr val="4BACC6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角丸四角形 682"/>
              <p:cNvSpPr/>
              <p:nvPr/>
            </p:nvSpPr>
            <p:spPr>
              <a:xfrm rot="20842100">
                <a:off x="4853411" y="3811714"/>
                <a:ext cx="289917" cy="97335"/>
              </a:xfrm>
              <a:prstGeom prst="roundRect">
                <a:avLst>
                  <a:gd name="adj" fmla="val 50000"/>
                </a:avLst>
              </a:prstGeom>
              <a:solidFill>
                <a:srgbClr val="4BACC6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9" name="平行四辺形 678"/>
            <p:cNvSpPr/>
            <p:nvPr/>
          </p:nvSpPr>
          <p:spPr>
            <a:xfrm rot="15936371" flipH="1">
              <a:off x="2921624" y="3816415"/>
              <a:ext cx="149932" cy="174029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0" name="台形 679"/>
            <p:cNvSpPr/>
            <p:nvPr/>
          </p:nvSpPr>
          <p:spPr>
            <a:xfrm rot="10800000">
              <a:off x="3072240" y="3892599"/>
              <a:ext cx="123171" cy="81611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1" name="円/楕円 680"/>
            <p:cNvSpPr/>
            <p:nvPr/>
          </p:nvSpPr>
          <p:spPr>
            <a:xfrm>
              <a:off x="3121077" y="3927954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92" name="グループ化 691"/>
          <p:cNvGrpSpPr/>
          <p:nvPr/>
        </p:nvGrpSpPr>
        <p:grpSpPr>
          <a:xfrm>
            <a:off x="2791990" y="815145"/>
            <a:ext cx="702513" cy="1617140"/>
            <a:chOff x="1757328" y="2033608"/>
            <a:chExt cx="553598" cy="1274347"/>
          </a:xfrm>
          <a:solidFill>
            <a:srgbClr val="00B0F0"/>
          </a:solidFill>
        </p:grpSpPr>
        <p:sp>
          <p:nvSpPr>
            <p:cNvPr id="693" name="平行四辺形 419"/>
            <p:cNvSpPr/>
            <p:nvPr/>
          </p:nvSpPr>
          <p:spPr>
            <a:xfrm rot="7570736">
              <a:off x="2133926" y="2335858"/>
              <a:ext cx="111459" cy="174700"/>
            </a:xfrm>
            <a:custGeom>
              <a:avLst/>
              <a:gdLst>
                <a:gd name="connsiteX0" fmla="*/ 0 w 134392"/>
                <a:gd name="connsiteY0" fmla="*/ 206486 h 206486"/>
                <a:gd name="connsiteX1" fmla="*/ 49369 w 134392"/>
                <a:gd name="connsiteY1" fmla="*/ 0 h 206486"/>
                <a:gd name="connsiteX2" fmla="*/ 134392 w 134392"/>
                <a:gd name="connsiteY2" fmla="*/ 0 h 206486"/>
                <a:gd name="connsiteX3" fmla="*/ 85023 w 134392"/>
                <a:gd name="connsiteY3" fmla="*/ 206486 h 206486"/>
                <a:gd name="connsiteX4" fmla="*/ 0 w 134392"/>
                <a:gd name="connsiteY4" fmla="*/ 206486 h 206486"/>
                <a:gd name="connsiteX0" fmla="*/ 0 w 160828"/>
                <a:gd name="connsiteY0" fmla="*/ 206486 h 206486"/>
                <a:gd name="connsiteX1" fmla="*/ 49369 w 160828"/>
                <a:gd name="connsiteY1" fmla="*/ 0 h 206486"/>
                <a:gd name="connsiteX2" fmla="*/ 134392 w 160828"/>
                <a:gd name="connsiteY2" fmla="*/ 0 h 206486"/>
                <a:gd name="connsiteX3" fmla="*/ 160828 w 160828"/>
                <a:gd name="connsiteY3" fmla="*/ 113287 h 206486"/>
                <a:gd name="connsiteX4" fmla="*/ 0 w 160828"/>
                <a:gd name="connsiteY4" fmla="*/ 206486 h 206486"/>
                <a:gd name="connsiteX0" fmla="*/ 547 w 111459"/>
                <a:gd name="connsiteY0" fmla="*/ 174700 h 174700"/>
                <a:gd name="connsiteX1" fmla="*/ 0 w 111459"/>
                <a:gd name="connsiteY1" fmla="*/ 0 h 174700"/>
                <a:gd name="connsiteX2" fmla="*/ 85023 w 111459"/>
                <a:gd name="connsiteY2" fmla="*/ 0 h 174700"/>
                <a:gd name="connsiteX3" fmla="*/ 111459 w 111459"/>
                <a:gd name="connsiteY3" fmla="*/ 113287 h 174700"/>
                <a:gd name="connsiteX4" fmla="*/ 547 w 111459"/>
                <a:gd name="connsiteY4" fmla="*/ 174700 h 1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59" h="174700">
                  <a:moveTo>
                    <a:pt x="547" y="174700"/>
                  </a:moveTo>
                  <a:cubicBezTo>
                    <a:pt x="365" y="116467"/>
                    <a:pt x="182" y="58233"/>
                    <a:pt x="0" y="0"/>
                  </a:cubicBezTo>
                  <a:lnTo>
                    <a:pt x="85023" y="0"/>
                  </a:lnTo>
                  <a:lnTo>
                    <a:pt x="111459" y="113287"/>
                  </a:lnTo>
                  <a:lnTo>
                    <a:pt x="547" y="17470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94" name="グループ化 693"/>
            <p:cNvGrpSpPr/>
            <p:nvPr/>
          </p:nvGrpSpPr>
          <p:grpSpPr>
            <a:xfrm>
              <a:off x="1757328" y="2033608"/>
              <a:ext cx="417292" cy="1274347"/>
              <a:chOff x="5579824" y="3230978"/>
              <a:chExt cx="417292" cy="1274347"/>
            </a:xfrm>
            <a:grpFill/>
          </p:grpSpPr>
          <p:sp>
            <p:nvSpPr>
              <p:cNvPr id="699" name="片側の 2 つの角を丸めた四角形 698"/>
              <p:cNvSpPr/>
              <p:nvPr/>
            </p:nvSpPr>
            <p:spPr>
              <a:xfrm>
                <a:off x="5836444" y="4350543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0" name="平行四辺形 699"/>
              <p:cNvSpPr/>
              <p:nvPr/>
            </p:nvSpPr>
            <p:spPr>
              <a:xfrm rot="900000">
                <a:off x="5617641" y="3551014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平行四辺形 700"/>
              <p:cNvSpPr/>
              <p:nvPr/>
            </p:nvSpPr>
            <p:spPr>
              <a:xfrm>
                <a:off x="5836133" y="3932411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2" name="円/楕円 701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3" name="平行四辺形 702"/>
              <p:cNvSpPr/>
              <p:nvPr/>
            </p:nvSpPr>
            <p:spPr>
              <a:xfrm flipH="1">
                <a:off x="5740125" y="3933056"/>
                <a:ext cx="148977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4" name="片側の 2 つの角を丸めた四角形 703"/>
              <p:cNvSpPr/>
              <p:nvPr/>
            </p:nvSpPr>
            <p:spPr>
              <a:xfrm>
                <a:off x="5709084" y="3501008"/>
                <a:ext cx="28803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5" name="円/楕円 704"/>
              <p:cNvSpPr/>
              <p:nvPr/>
            </p:nvSpPr>
            <p:spPr>
              <a:xfrm rot="17121528">
                <a:off x="5562199" y="3866227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片側の 2 つの角を丸めた四角形 705"/>
              <p:cNvSpPr/>
              <p:nvPr/>
            </p:nvSpPr>
            <p:spPr>
              <a:xfrm>
                <a:off x="5777055" y="4421009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5" name="台形 694"/>
            <p:cNvSpPr/>
            <p:nvPr/>
          </p:nvSpPr>
          <p:spPr>
            <a:xfrm rot="10800000">
              <a:off x="1984070" y="2191929"/>
              <a:ext cx="114664" cy="116356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96" name="グループ化 695"/>
            <p:cNvGrpSpPr/>
            <p:nvPr/>
          </p:nvGrpSpPr>
          <p:grpSpPr>
            <a:xfrm rot="2170736">
              <a:off x="2016473" y="2290072"/>
              <a:ext cx="294453" cy="134392"/>
              <a:chOff x="2013637" y="2396700"/>
              <a:chExt cx="248133" cy="134392"/>
            </a:xfrm>
            <a:grpFill/>
          </p:grpSpPr>
          <p:sp>
            <p:nvSpPr>
              <p:cNvPr id="697" name="平行四辺形 696"/>
              <p:cNvSpPr/>
              <p:nvPr/>
            </p:nvSpPr>
            <p:spPr>
              <a:xfrm rot="5400000">
                <a:off x="2107572" y="2376894"/>
                <a:ext cx="134392" cy="174004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円/楕円 697"/>
              <p:cNvSpPr/>
              <p:nvPr/>
            </p:nvSpPr>
            <p:spPr>
              <a:xfrm>
                <a:off x="2013637" y="2404682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07" name="グループ化 706"/>
          <p:cNvGrpSpPr/>
          <p:nvPr/>
        </p:nvGrpSpPr>
        <p:grpSpPr>
          <a:xfrm>
            <a:off x="804062" y="4719557"/>
            <a:ext cx="642597" cy="1617139"/>
            <a:chOff x="5579824" y="3230978"/>
            <a:chExt cx="506383" cy="1274347"/>
          </a:xfrm>
          <a:solidFill>
            <a:sysClr val="window" lastClr="FFFFFF">
              <a:lumMod val="50000"/>
            </a:sysClr>
          </a:solidFill>
        </p:grpSpPr>
        <p:sp>
          <p:nvSpPr>
            <p:cNvPr id="708" name="片側の 2 つの角を丸めた四角形 707"/>
            <p:cNvSpPr/>
            <p:nvPr/>
          </p:nvSpPr>
          <p:spPr>
            <a:xfrm>
              <a:off x="5836444" y="4350543"/>
              <a:ext cx="102393" cy="73819"/>
            </a:xfrm>
            <a:prstGeom prst="round2SameRect">
              <a:avLst>
                <a:gd name="adj1" fmla="val 50000"/>
                <a:gd name="adj2" fmla="val 24807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9" name="平行四辺形 708"/>
            <p:cNvSpPr/>
            <p:nvPr/>
          </p:nvSpPr>
          <p:spPr>
            <a:xfrm rot="900000">
              <a:off x="5617641" y="3551014"/>
              <a:ext cx="134392" cy="360040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0" name="平行四辺形 709"/>
            <p:cNvSpPr/>
            <p:nvPr/>
          </p:nvSpPr>
          <p:spPr>
            <a:xfrm>
              <a:off x="5836133" y="3932411"/>
              <a:ext cx="124979" cy="432693"/>
            </a:xfrm>
            <a:prstGeom prst="parallelogram">
              <a:avLst>
                <a:gd name="adj" fmla="val 15473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1" name="円/楕円 710"/>
            <p:cNvSpPr/>
            <p:nvPr/>
          </p:nvSpPr>
          <p:spPr>
            <a:xfrm>
              <a:off x="5745088" y="3230978"/>
              <a:ext cx="216024" cy="27003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2" name="平行四辺形 711"/>
            <p:cNvSpPr/>
            <p:nvPr/>
          </p:nvSpPr>
          <p:spPr>
            <a:xfrm flipH="1">
              <a:off x="5740125" y="3933056"/>
              <a:ext cx="148977" cy="504056"/>
            </a:xfrm>
            <a:prstGeom prst="parallelogram">
              <a:avLst>
                <a:gd name="adj" fmla="val 22336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3" name="片側の 2 つの角を丸めた四角形 712"/>
            <p:cNvSpPr/>
            <p:nvPr/>
          </p:nvSpPr>
          <p:spPr>
            <a:xfrm>
              <a:off x="5709084" y="3501008"/>
              <a:ext cx="288032" cy="504056"/>
            </a:xfrm>
            <a:prstGeom prst="round2SameRect">
              <a:avLst>
                <a:gd name="adj1" fmla="val 26588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4" name="台形 713"/>
            <p:cNvSpPr/>
            <p:nvPr/>
          </p:nvSpPr>
          <p:spPr>
            <a:xfrm rot="10800000">
              <a:off x="5802519" y="3543874"/>
              <a:ext cx="114664" cy="116356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5" name="平行四辺形 714"/>
            <p:cNvSpPr/>
            <p:nvPr/>
          </p:nvSpPr>
          <p:spPr>
            <a:xfrm rot="7200000">
              <a:off x="5939333" y="3538726"/>
              <a:ext cx="134392" cy="159356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6" name="平行四辺形 715"/>
            <p:cNvSpPr/>
            <p:nvPr/>
          </p:nvSpPr>
          <p:spPr>
            <a:xfrm rot="5400000">
              <a:off x="5930068" y="3574264"/>
              <a:ext cx="134392" cy="174004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7" name="円/楕円 716"/>
            <p:cNvSpPr/>
            <p:nvPr/>
          </p:nvSpPr>
          <p:spPr>
            <a:xfrm>
              <a:off x="5836133" y="3602052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8" name="円/楕円 717"/>
            <p:cNvSpPr/>
            <p:nvPr/>
          </p:nvSpPr>
          <p:spPr>
            <a:xfrm rot="17121528">
              <a:off x="5562199" y="3866227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9" name="片側の 2 つの角を丸めた四角形 718"/>
            <p:cNvSpPr/>
            <p:nvPr/>
          </p:nvSpPr>
          <p:spPr>
            <a:xfrm>
              <a:off x="5777055" y="4421009"/>
              <a:ext cx="109395" cy="84316"/>
            </a:xfrm>
            <a:prstGeom prst="round2SameRect">
              <a:avLst>
                <a:gd name="adj1" fmla="val 50000"/>
                <a:gd name="adj2" fmla="val 2480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20" name="グループ化 719"/>
          <p:cNvGrpSpPr/>
          <p:nvPr/>
        </p:nvGrpSpPr>
        <p:grpSpPr>
          <a:xfrm>
            <a:off x="785745" y="2756070"/>
            <a:ext cx="653151" cy="1617138"/>
            <a:chOff x="2869376" y="3481484"/>
            <a:chExt cx="514700" cy="1274347"/>
          </a:xfrm>
          <a:solidFill>
            <a:sysClr val="window" lastClr="FFFFFF">
              <a:lumMod val="50000"/>
            </a:sysClr>
          </a:solidFill>
        </p:grpSpPr>
        <p:grpSp>
          <p:nvGrpSpPr>
            <p:cNvPr id="721" name="グループ化 720"/>
            <p:cNvGrpSpPr/>
            <p:nvPr/>
          </p:nvGrpSpPr>
          <p:grpSpPr>
            <a:xfrm>
              <a:off x="2869376" y="3481484"/>
              <a:ext cx="501775" cy="1274347"/>
              <a:chOff x="5584432" y="3230978"/>
              <a:chExt cx="501775" cy="1274347"/>
            </a:xfrm>
            <a:grpFill/>
          </p:grpSpPr>
          <p:sp>
            <p:nvSpPr>
              <p:cNvPr id="729" name="片側の 2 つの角を丸めた四角形 728"/>
              <p:cNvSpPr/>
              <p:nvPr/>
            </p:nvSpPr>
            <p:spPr>
              <a:xfrm>
                <a:off x="5836444" y="4350543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0" name="平行四辺形 729"/>
              <p:cNvSpPr/>
              <p:nvPr/>
            </p:nvSpPr>
            <p:spPr>
              <a:xfrm>
                <a:off x="5836133" y="3932411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1" name="円/楕円 730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2" name="平行四辺形 731"/>
              <p:cNvSpPr/>
              <p:nvPr/>
            </p:nvSpPr>
            <p:spPr>
              <a:xfrm flipH="1">
                <a:off x="5740125" y="3933056"/>
                <a:ext cx="148977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3" name="片側の 2 つの角を丸めた四角形 732"/>
              <p:cNvSpPr/>
              <p:nvPr/>
            </p:nvSpPr>
            <p:spPr>
              <a:xfrm>
                <a:off x="5709084" y="3501008"/>
                <a:ext cx="28803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4" name="平行四辺形 733"/>
              <p:cNvSpPr/>
              <p:nvPr/>
            </p:nvSpPr>
            <p:spPr>
              <a:xfrm rot="7200000">
                <a:off x="5939333" y="3538726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5" name="片側の 2 つの角を丸めた四角形 734"/>
              <p:cNvSpPr/>
              <p:nvPr/>
            </p:nvSpPr>
            <p:spPr>
              <a:xfrm>
                <a:off x="5777055" y="4421009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6" name="平行四辺形 735"/>
              <p:cNvSpPr/>
              <p:nvPr/>
            </p:nvSpPr>
            <p:spPr>
              <a:xfrm rot="14400000" flipH="1">
                <a:off x="5616347" y="3529010"/>
                <a:ext cx="134392" cy="198221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2" name="平行四辺形 721"/>
            <p:cNvSpPr/>
            <p:nvPr/>
          </p:nvSpPr>
          <p:spPr>
            <a:xfrm rot="4099425">
              <a:off x="3231729" y="3857947"/>
              <a:ext cx="134392" cy="170303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23" name="グループ化 722"/>
            <p:cNvGrpSpPr/>
            <p:nvPr/>
          </p:nvGrpSpPr>
          <p:grpSpPr>
            <a:xfrm>
              <a:off x="3053229" y="3824474"/>
              <a:ext cx="123358" cy="71933"/>
              <a:chOff x="4763014" y="3811714"/>
              <a:chExt cx="380314" cy="280022"/>
            </a:xfrm>
            <a:grpFill/>
          </p:grpSpPr>
          <p:sp>
            <p:nvSpPr>
              <p:cNvPr id="727" name="円/楕円 726"/>
              <p:cNvSpPr/>
              <p:nvPr/>
            </p:nvSpPr>
            <p:spPr>
              <a:xfrm>
                <a:off x="4763014" y="3849202"/>
                <a:ext cx="288032" cy="242534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8" name="角丸四角形 727"/>
              <p:cNvSpPr/>
              <p:nvPr/>
            </p:nvSpPr>
            <p:spPr>
              <a:xfrm rot="20842100">
                <a:off x="4853411" y="3811714"/>
                <a:ext cx="289917" cy="97335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4" name="平行四辺形 723"/>
            <p:cNvSpPr/>
            <p:nvPr/>
          </p:nvSpPr>
          <p:spPr>
            <a:xfrm rot="15936371" flipH="1">
              <a:off x="2921624" y="3816415"/>
              <a:ext cx="149932" cy="174029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5" name="台形 724"/>
            <p:cNvSpPr/>
            <p:nvPr/>
          </p:nvSpPr>
          <p:spPr>
            <a:xfrm rot="10800000">
              <a:off x="3072240" y="3892599"/>
              <a:ext cx="123171" cy="81611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6" name="円/楕円 725"/>
            <p:cNvSpPr/>
            <p:nvPr/>
          </p:nvSpPr>
          <p:spPr>
            <a:xfrm>
              <a:off x="3121077" y="3927954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37" name="グループ化 736"/>
          <p:cNvGrpSpPr/>
          <p:nvPr/>
        </p:nvGrpSpPr>
        <p:grpSpPr>
          <a:xfrm>
            <a:off x="848297" y="815145"/>
            <a:ext cx="702513" cy="1617140"/>
            <a:chOff x="1757328" y="2033608"/>
            <a:chExt cx="553598" cy="1274347"/>
          </a:xfrm>
          <a:solidFill>
            <a:sysClr val="window" lastClr="FFFFFF">
              <a:lumMod val="50000"/>
            </a:sysClr>
          </a:solidFill>
        </p:grpSpPr>
        <p:sp>
          <p:nvSpPr>
            <p:cNvPr id="738" name="平行四辺形 419"/>
            <p:cNvSpPr/>
            <p:nvPr/>
          </p:nvSpPr>
          <p:spPr>
            <a:xfrm rot="7570736">
              <a:off x="2133926" y="2335858"/>
              <a:ext cx="111459" cy="174700"/>
            </a:xfrm>
            <a:custGeom>
              <a:avLst/>
              <a:gdLst>
                <a:gd name="connsiteX0" fmla="*/ 0 w 134392"/>
                <a:gd name="connsiteY0" fmla="*/ 206486 h 206486"/>
                <a:gd name="connsiteX1" fmla="*/ 49369 w 134392"/>
                <a:gd name="connsiteY1" fmla="*/ 0 h 206486"/>
                <a:gd name="connsiteX2" fmla="*/ 134392 w 134392"/>
                <a:gd name="connsiteY2" fmla="*/ 0 h 206486"/>
                <a:gd name="connsiteX3" fmla="*/ 85023 w 134392"/>
                <a:gd name="connsiteY3" fmla="*/ 206486 h 206486"/>
                <a:gd name="connsiteX4" fmla="*/ 0 w 134392"/>
                <a:gd name="connsiteY4" fmla="*/ 206486 h 206486"/>
                <a:gd name="connsiteX0" fmla="*/ 0 w 160828"/>
                <a:gd name="connsiteY0" fmla="*/ 206486 h 206486"/>
                <a:gd name="connsiteX1" fmla="*/ 49369 w 160828"/>
                <a:gd name="connsiteY1" fmla="*/ 0 h 206486"/>
                <a:gd name="connsiteX2" fmla="*/ 134392 w 160828"/>
                <a:gd name="connsiteY2" fmla="*/ 0 h 206486"/>
                <a:gd name="connsiteX3" fmla="*/ 160828 w 160828"/>
                <a:gd name="connsiteY3" fmla="*/ 113287 h 206486"/>
                <a:gd name="connsiteX4" fmla="*/ 0 w 160828"/>
                <a:gd name="connsiteY4" fmla="*/ 206486 h 206486"/>
                <a:gd name="connsiteX0" fmla="*/ 547 w 111459"/>
                <a:gd name="connsiteY0" fmla="*/ 174700 h 174700"/>
                <a:gd name="connsiteX1" fmla="*/ 0 w 111459"/>
                <a:gd name="connsiteY1" fmla="*/ 0 h 174700"/>
                <a:gd name="connsiteX2" fmla="*/ 85023 w 111459"/>
                <a:gd name="connsiteY2" fmla="*/ 0 h 174700"/>
                <a:gd name="connsiteX3" fmla="*/ 111459 w 111459"/>
                <a:gd name="connsiteY3" fmla="*/ 113287 h 174700"/>
                <a:gd name="connsiteX4" fmla="*/ 547 w 111459"/>
                <a:gd name="connsiteY4" fmla="*/ 174700 h 1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59" h="174700">
                  <a:moveTo>
                    <a:pt x="547" y="174700"/>
                  </a:moveTo>
                  <a:cubicBezTo>
                    <a:pt x="365" y="116467"/>
                    <a:pt x="182" y="58233"/>
                    <a:pt x="0" y="0"/>
                  </a:cubicBezTo>
                  <a:lnTo>
                    <a:pt x="85023" y="0"/>
                  </a:lnTo>
                  <a:lnTo>
                    <a:pt x="111459" y="113287"/>
                  </a:lnTo>
                  <a:lnTo>
                    <a:pt x="547" y="17470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39" name="グループ化 738"/>
            <p:cNvGrpSpPr/>
            <p:nvPr/>
          </p:nvGrpSpPr>
          <p:grpSpPr>
            <a:xfrm>
              <a:off x="1757328" y="2033608"/>
              <a:ext cx="417292" cy="1274347"/>
              <a:chOff x="5579824" y="3230978"/>
              <a:chExt cx="417292" cy="1274347"/>
            </a:xfrm>
            <a:grpFill/>
          </p:grpSpPr>
          <p:sp>
            <p:nvSpPr>
              <p:cNvPr id="744" name="片側の 2 つの角を丸めた四角形 743"/>
              <p:cNvSpPr/>
              <p:nvPr/>
            </p:nvSpPr>
            <p:spPr>
              <a:xfrm>
                <a:off x="5836444" y="4350543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5" name="平行四辺形 744"/>
              <p:cNvSpPr/>
              <p:nvPr/>
            </p:nvSpPr>
            <p:spPr>
              <a:xfrm rot="900000">
                <a:off x="5617641" y="3551014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6" name="平行四辺形 745"/>
              <p:cNvSpPr/>
              <p:nvPr/>
            </p:nvSpPr>
            <p:spPr>
              <a:xfrm>
                <a:off x="5836133" y="3932411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7" name="円/楕円 746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8" name="平行四辺形 747"/>
              <p:cNvSpPr/>
              <p:nvPr/>
            </p:nvSpPr>
            <p:spPr>
              <a:xfrm flipH="1">
                <a:off x="5740125" y="3933056"/>
                <a:ext cx="148977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9" name="片側の 2 つの角を丸めた四角形 748"/>
              <p:cNvSpPr/>
              <p:nvPr/>
            </p:nvSpPr>
            <p:spPr>
              <a:xfrm>
                <a:off x="5709084" y="3501008"/>
                <a:ext cx="28803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0" name="円/楕円 749"/>
              <p:cNvSpPr/>
              <p:nvPr/>
            </p:nvSpPr>
            <p:spPr>
              <a:xfrm rot="17121528">
                <a:off x="5562199" y="3866227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1" name="片側の 2 つの角を丸めた四角形 750"/>
              <p:cNvSpPr/>
              <p:nvPr/>
            </p:nvSpPr>
            <p:spPr>
              <a:xfrm>
                <a:off x="5777055" y="4421009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40" name="台形 739"/>
            <p:cNvSpPr/>
            <p:nvPr/>
          </p:nvSpPr>
          <p:spPr>
            <a:xfrm rot="10800000">
              <a:off x="1984070" y="2191929"/>
              <a:ext cx="114664" cy="116356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41" name="グループ化 740"/>
            <p:cNvGrpSpPr/>
            <p:nvPr/>
          </p:nvGrpSpPr>
          <p:grpSpPr>
            <a:xfrm rot="2170736">
              <a:off x="2016473" y="2290072"/>
              <a:ext cx="294453" cy="134392"/>
              <a:chOff x="2013637" y="2396700"/>
              <a:chExt cx="248133" cy="134392"/>
            </a:xfrm>
            <a:grpFill/>
          </p:grpSpPr>
          <p:sp>
            <p:nvSpPr>
              <p:cNvPr id="742" name="平行四辺形 741"/>
              <p:cNvSpPr/>
              <p:nvPr/>
            </p:nvSpPr>
            <p:spPr>
              <a:xfrm rot="5400000">
                <a:off x="2107572" y="2376894"/>
                <a:ext cx="134392" cy="174004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3" name="円/楕円 742"/>
              <p:cNvSpPr/>
              <p:nvPr/>
            </p:nvSpPr>
            <p:spPr>
              <a:xfrm>
                <a:off x="2013637" y="2404682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52" name="グループ化 751"/>
          <p:cNvGrpSpPr/>
          <p:nvPr/>
        </p:nvGrpSpPr>
        <p:grpSpPr>
          <a:xfrm>
            <a:off x="8373380" y="4719557"/>
            <a:ext cx="642597" cy="1617139"/>
            <a:chOff x="3360068" y="3230978"/>
            <a:chExt cx="506383" cy="1274347"/>
          </a:xfrm>
          <a:solidFill>
            <a:srgbClr val="FF9933"/>
          </a:solidFill>
        </p:grpSpPr>
        <p:grpSp>
          <p:nvGrpSpPr>
            <p:cNvPr id="753" name="グループ化 752"/>
            <p:cNvGrpSpPr/>
            <p:nvPr/>
          </p:nvGrpSpPr>
          <p:grpSpPr>
            <a:xfrm>
              <a:off x="3360068" y="3230978"/>
              <a:ext cx="506383" cy="1274347"/>
              <a:chOff x="5579824" y="3230978"/>
              <a:chExt cx="506383" cy="1274347"/>
            </a:xfrm>
            <a:grpFill/>
          </p:grpSpPr>
          <p:sp>
            <p:nvSpPr>
              <p:cNvPr id="755" name="片側の 2 つの角を丸めた四角形 754"/>
              <p:cNvSpPr/>
              <p:nvPr/>
            </p:nvSpPr>
            <p:spPr>
              <a:xfrm>
                <a:off x="5846401" y="4350543"/>
                <a:ext cx="82480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6" name="平行四辺形 755"/>
              <p:cNvSpPr/>
              <p:nvPr/>
            </p:nvSpPr>
            <p:spPr>
              <a:xfrm rot="900000">
                <a:off x="5617641" y="3551014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7" name="平行四辺形 756"/>
              <p:cNvSpPr/>
              <p:nvPr/>
            </p:nvSpPr>
            <p:spPr>
              <a:xfrm>
                <a:off x="5860358" y="3942209"/>
                <a:ext cx="67004" cy="432148"/>
              </a:xfrm>
              <a:prstGeom prst="parallelogram">
                <a:avLst>
                  <a:gd name="adj" fmla="val 15473"/>
                </a:avLst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8" name="円/楕円 757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9" name="平行四辺形 758"/>
              <p:cNvSpPr/>
              <p:nvPr/>
            </p:nvSpPr>
            <p:spPr>
              <a:xfrm flipH="1">
                <a:off x="5775682" y="3949724"/>
                <a:ext cx="92148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片側の 2 つの角を丸めた四角形 759"/>
              <p:cNvSpPr/>
              <p:nvPr/>
            </p:nvSpPr>
            <p:spPr>
              <a:xfrm>
                <a:off x="5709084" y="3501008"/>
                <a:ext cx="288032" cy="417487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1" name="台形 760"/>
              <p:cNvSpPr/>
              <p:nvPr/>
            </p:nvSpPr>
            <p:spPr>
              <a:xfrm rot="10800000">
                <a:off x="5802519" y="3543874"/>
                <a:ext cx="114664" cy="116356"/>
              </a:xfrm>
              <a:prstGeom prst="trapezoid">
                <a:avLst>
                  <a:gd name="adj" fmla="val 20700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2" name="平行四辺形 761"/>
              <p:cNvSpPr/>
              <p:nvPr/>
            </p:nvSpPr>
            <p:spPr>
              <a:xfrm rot="7200000">
                <a:off x="5939333" y="3538726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平行四辺形 762"/>
              <p:cNvSpPr/>
              <p:nvPr/>
            </p:nvSpPr>
            <p:spPr>
              <a:xfrm rot="5400000">
                <a:off x="5930068" y="3574264"/>
                <a:ext cx="134392" cy="174004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4" name="円/楕円 763"/>
              <p:cNvSpPr/>
              <p:nvPr/>
            </p:nvSpPr>
            <p:spPr>
              <a:xfrm>
                <a:off x="5836133" y="3602052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5" name="円/楕円 764"/>
              <p:cNvSpPr/>
              <p:nvPr/>
            </p:nvSpPr>
            <p:spPr>
              <a:xfrm rot="17121528">
                <a:off x="5562199" y="3866227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6" name="片側の 2 つの角を丸めた四角形 765"/>
              <p:cNvSpPr/>
              <p:nvPr/>
            </p:nvSpPr>
            <p:spPr>
              <a:xfrm>
                <a:off x="5783768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54" name="台形 753"/>
            <p:cNvSpPr/>
            <p:nvPr/>
          </p:nvSpPr>
          <p:spPr>
            <a:xfrm>
              <a:off x="3450357" y="3860974"/>
              <a:ext cx="360040" cy="329934"/>
            </a:xfrm>
            <a:prstGeom prst="trapezoid">
              <a:avLst>
                <a:gd name="adj" fmla="val 17783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67" name="グループ化 766"/>
          <p:cNvGrpSpPr/>
          <p:nvPr/>
        </p:nvGrpSpPr>
        <p:grpSpPr>
          <a:xfrm>
            <a:off x="8354464" y="2756068"/>
            <a:ext cx="651484" cy="1617139"/>
            <a:chOff x="3424916" y="3481484"/>
            <a:chExt cx="513386" cy="1274347"/>
          </a:xfrm>
          <a:solidFill>
            <a:srgbClr val="FF9933"/>
          </a:solidFill>
        </p:grpSpPr>
        <p:grpSp>
          <p:nvGrpSpPr>
            <p:cNvPr id="768" name="グループ化 767"/>
            <p:cNvGrpSpPr/>
            <p:nvPr/>
          </p:nvGrpSpPr>
          <p:grpSpPr>
            <a:xfrm>
              <a:off x="3511197" y="3481484"/>
              <a:ext cx="360040" cy="1274347"/>
              <a:chOff x="3450357" y="3230978"/>
              <a:chExt cx="360040" cy="1274347"/>
            </a:xfrm>
            <a:grpFill/>
          </p:grpSpPr>
          <p:grpSp>
            <p:nvGrpSpPr>
              <p:cNvPr id="778" name="グループ化 777"/>
              <p:cNvGrpSpPr/>
              <p:nvPr/>
            </p:nvGrpSpPr>
            <p:grpSpPr>
              <a:xfrm>
                <a:off x="3489328" y="3230978"/>
                <a:ext cx="288032" cy="1274347"/>
                <a:chOff x="5709084" y="3230978"/>
                <a:chExt cx="288032" cy="1274347"/>
              </a:xfrm>
              <a:grpFill/>
            </p:grpSpPr>
            <p:sp>
              <p:nvSpPr>
                <p:cNvPr id="780" name="片側の 2 つの角を丸めた四角形 779"/>
                <p:cNvSpPr/>
                <p:nvPr/>
              </p:nvSpPr>
              <p:spPr>
                <a:xfrm>
                  <a:off x="5846401" y="4350543"/>
                  <a:ext cx="82480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1" name="平行四辺形 780"/>
                <p:cNvSpPr/>
                <p:nvPr/>
              </p:nvSpPr>
              <p:spPr>
                <a:xfrm>
                  <a:off x="5860358" y="3942209"/>
                  <a:ext cx="67004" cy="432148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2" name="円/楕円 781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3" name="平行四辺形 782"/>
                <p:cNvSpPr/>
                <p:nvPr/>
              </p:nvSpPr>
              <p:spPr>
                <a:xfrm flipH="1">
                  <a:off x="5775682" y="3949724"/>
                  <a:ext cx="92148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4" name="片側の 2 つの角を丸めた四角形 783"/>
                <p:cNvSpPr/>
                <p:nvPr/>
              </p:nvSpPr>
              <p:spPr>
                <a:xfrm>
                  <a:off x="5709084" y="3501008"/>
                  <a:ext cx="288032" cy="417487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5" name="片側の 2 つの角を丸めた四角形 784"/>
                <p:cNvSpPr/>
                <p:nvPr/>
              </p:nvSpPr>
              <p:spPr>
                <a:xfrm>
                  <a:off x="5783768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79" name="台形 778"/>
              <p:cNvSpPr/>
              <p:nvPr/>
            </p:nvSpPr>
            <p:spPr>
              <a:xfrm>
                <a:off x="3450357" y="3860974"/>
                <a:ext cx="360040" cy="329934"/>
              </a:xfrm>
              <a:prstGeom prst="trapezoid">
                <a:avLst>
                  <a:gd name="adj" fmla="val 1778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69" name="平行四辺形 768"/>
            <p:cNvSpPr/>
            <p:nvPr/>
          </p:nvSpPr>
          <p:spPr>
            <a:xfrm rot="4099425">
              <a:off x="3785955" y="3859498"/>
              <a:ext cx="134392" cy="170303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70" name="グループ化 769"/>
            <p:cNvGrpSpPr/>
            <p:nvPr/>
          </p:nvGrpSpPr>
          <p:grpSpPr>
            <a:xfrm>
              <a:off x="3612343" y="3824474"/>
              <a:ext cx="123358" cy="71933"/>
              <a:chOff x="4763014" y="3811714"/>
              <a:chExt cx="380314" cy="280022"/>
            </a:xfrm>
            <a:grpFill/>
          </p:grpSpPr>
          <p:sp>
            <p:nvSpPr>
              <p:cNvPr id="776" name="円/楕円 775"/>
              <p:cNvSpPr/>
              <p:nvPr/>
            </p:nvSpPr>
            <p:spPr>
              <a:xfrm>
                <a:off x="4763014" y="3849202"/>
                <a:ext cx="288032" cy="242534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7" name="角丸四角形 776"/>
              <p:cNvSpPr/>
              <p:nvPr/>
            </p:nvSpPr>
            <p:spPr>
              <a:xfrm rot="20842100">
                <a:off x="4853411" y="3811714"/>
                <a:ext cx="289917" cy="97335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40000"/>
                  <a:lumOff val="6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71" name="平行四辺形 770"/>
            <p:cNvSpPr/>
            <p:nvPr/>
          </p:nvSpPr>
          <p:spPr>
            <a:xfrm rot="15936371" flipH="1">
              <a:off x="3480738" y="3816415"/>
              <a:ext cx="149932" cy="174029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2" name="台形 771"/>
            <p:cNvSpPr/>
            <p:nvPr/>
          </p:nvSpPr>
          <p:spPr>
            <a:xfrm rot="10800000">
              <a:off x="3631354" y="3892599"/>
              <a:ext cx="123171" cy="81611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3" name="円/楕円 772"/>
            <p:cNvSpPr/>
            <p:nvPr/>
          </p:nvSpPr>
          <p:spPr>
            <a:xfrm>
              <a:off x="3680191" y="3927954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4" name="平行四辺形 773"/>
            <p:cNvSpPr/>
            <p:nvPr/>
          </p:nvSpPr>
          <p:spPr>
            <a:xfrm rot="7200000">
              <a:off x="3779817" y="3791025"/>
              <a:ext cx="134392" cy="159356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5" name="平行四辺形 774"/>
            <p:cNvSpPr/>
            <p:nvPr/>
          </p:nvSpPr>
          <p:spPr>
            <a:xfrm rot="14400000" flipH="1">
              <a:off x="3456831" y="3781309"/>
              <a:ext cx="134392" cy="198221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86" name="グループ化 785"/>
          <p:cNvGrpSpPr/>
          <p:nvPr/>
        </p:nvGrpSpPr>
        <p:grpSpPr>
          <a:xfrm>
            <a:off x="8417616" y="815145"/>
            <a:ext cx="697830" cy="1617139"/>
            <a:chOff x="2313468" y="2033608"/>
            <a:chExt cx="549908" cy="1274347"/>
          </a:xfrm>
          <a:solidFill>
            <a:srgbClr val="FF9933"/>
          </a:solidFill>
        </p:grpSpPr>
        <p:sp>
          <p:nvSpPr>
            <p:cNvPr id="787" name="平行四辺形 419"/>
            <p:cNvSpPr/>
            <p:nvPr/>
          </p:nvSpPr>
          <p:spPr>
            <a:xfrm rot="7570736">
              <a:off x="2686376" y="2335858"/>
              <a:ext cx="111459" cy="174700"/>
            </a:xfrm>
            <a:custGeom>
              <a:avLst/>
              <a:gdLst>
                <a:gd name="connsiteX0" fmla="*/ 0 w 134392"/>
                <a:gd name="connsiteY0" fmla="*/ 206486 h 206486"/>
                <a:gd name="connsiteX1" fmla="*/ 49369 w 134392"/>
                <a:gd name="connsiteY1" fmla="*/ 0 h 206486"/>
                <a:gd name="connsiteX2" fmla="*/ 134392 w 134392"/>
                <a:gd name="connsiteY2" fmla="*/ 0 h 206486"/>
                <a:gd name="connsiteX3" fmla="*/ 85023 w 134392"/>
                <a:gd name="connsiteY3" fmla="*/ 206486 h 206486"/>
                <a:gd name="connsiteX4" fmla="*/ 0 w 134392"/>
                <a:gd name="connsiteY4" fmla="*/ 206486 h 206486"/>
                <a:gd name="connsiteX0" fmla="*/ 0 w 160828"/>
                <a:gd name="connsiteY0" fmla="*/ 206486 h 206486"/>
                <a:gd name="connsiteX1" fmla="*/ 49369 w 160828"/>
                <a:gd name="connsiteY1" fmla="*/ 0 h 206486"/>
                <a:gd name="connsiteX2" fmla="*/ 134392 w 160828"/>
                <a:gd name="connsiteY2" fmla="*/ 0 h 206486"/>
                <a:gd name="connsiteX3" fmla="*/ 160828 w 160828"/>
                <a:gd name="connsiteY3" fmla="*/ 113287 h 206486"/>
                <a:gd name="connsiteX4" fmla="*/ 0 w 160828"/>
                <a:gd name="connsiteY4" fmla="*/ 206486 h 206486"/>
                <a:gd name="connsiteX0" fmla="*/ 547 w 111459"/>
                <a:gd name="connsiteY0" fmla="*/ 174700 h 174700"/>
                <a:gd name="connsiteX1" fmla="*/ 0 w 111459"/>
                <a:gd name="connsiteY1" fmla="*/ 0 h 174700"/>
                <a:gd name="connsiteX2" fmla="*/ 85023 w 111459"/>
                <a:gd name="connsiteY2" fmla="*/ 0 h 174700"/>
                <a:gd name="connsiteX3" fmla="*/ 111459 w 111459"/>
                <a:gd name="connsiteY3" fmla="*/ 113287 h 174700"/>
                <a:gd name="connsiteX4" fmla="*/ 547 w 111459"/>
                <a:gd name="connsiteY4" fmla="*/ 174700 h 1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59" h="174700">
                  <a:moveTo>
                    <a:pt x="547" y="174700"/>
                  </a:moveTo>
                  <a:cubicBezTo>
                    <a:pt x="365" y="116467"/>
                    <a:pt x="182" y="58233"/>
                    <a:pt x="0" y="0"/>
                  </a:cubicBezTo>
                  <a:lnTo>
                    <a:pt x="85023" y="0"/>
                  </a:lnTo>
                  <a:lnTo>
                    <a:pt x="111459" y="113287"/>
                  </a:lnTo>
                  <a:lnTo>
                    <a:pt x="547" y="17470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88" name="グループ化 787"/>
            <p:cNvGrpSpPr/>
            <p:nvPr/>
          </p:nvGrpSpPr>
          <p:grpSpPr>
            <a:xfrm>
              <a:off x="2313468" y="2033608"/>
              <a:ext cx="450329" cy="1274347"/>
              <a:chOff x="3360068" y="3230978"/>
              <a:chExt cx="450329" cy="1274347"/>
            </a:xfrm>
            <a:grpFill/>
          </p:grpSpPr>
          <p:grpSp>
            <p:nvGrpSpPr>
              <p:cNvPr id="793" name="グループ化 792"/>
              <p:cNvGrpSpPr/>
              <p:nvPr/>
            </p:nvGrpSpPr>
            <p:grpSpPr>
              <a:xfrm>
                <a:off x="3360068" y="3230978"/>
                <a:ext cx="417292" cy="1274347"/>
                <a:chOff x="5579824" y="3230978"/>
                <a:chExt cx="417292" cy="1274347"/>
              </a:xfrm>
              <a:grpFill/>
            </p:grpSpPr>
            <p:sp>
              <p:nvSpPr>
                <p:cNvPr id="795" name="片側の 2 つの角を丸めた四角形 794"/>
                <p:cNvSpPr/>
                <p:nvPr/>
              </p:nvSpPr>
              <p:spPr>
                <a:xfrm>
                  <a:off x="5846401" y="4350543"/>
                  <a:ext cx="82480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6" name="平行四辺形 795"/>
                <p:cNvSpPr/>
                <p:nvPr/>
              </p:nvSpPr>
              <p:spPr>
                <a:xfrm rot="900000">
                  <a:off x="5617641" y="3551014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7" name="平行四辺形 796"/>
                <p:cNvSpPr/>
                <p:nvPr/>
              </p:nvSpPr>
              <p:spPr>
                <a:xfrm>
                  <a:off x="5860358" y="3942209"/>
                  <a:ext cx="67004" cy="432148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8" name="円/楕円 797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9" name="平行四辺形 798"/>
                <p:cNvSpPr/>
                <p:nvPr/>
              </p:nvSpPr>
              <p:spPr>
                <a:xfrm flipH="1">
                  <a:off x="5775682" y="3949724"/>
                  <a:ext cx="92148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0" name="片側の 2 つの角を丸めた四角形 799"/>
                <p:cNvSpPr/>
                <p:nvPr/>
              </p:nvSpPr>
              <p:spPr>
                <a:xfrm>
                  <a:off x="5709084" y="3501008"/>
                  <a:ext cx="288032" cy="417487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1" name="円/楕円 800"/>
                <p:cNvSpPr/>
                <p:nvPr/>
              </p:nvSpPr>
              <p:spPr>
                <a:xfrm rot="17121528">
                  <a:off x="5562199" y="3866227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2" name="片側の 2 つの角を丸めた四角形 801"/>
                <p:cNvSpPr/>
                <p:nvPr/>
              </p:nvSpPr>
              <p:spPr>
                <a:xfrm>
                  <a:off x="5783768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4" name="台形 793"/>
              <p:cNvSpPr/>
              <p:nvPr/>
            </p:nvSpPr>
            <p:spPr>
              <a:xfrm>
                <a:off x="3450357" y="3860974"/>
                <a:ext cx="360040" cy="329934"/>
              </a:xfrm>
              <a:prstGeom prst="trapezoid">
                <a:avLst>
                  <a:gd name="adj" fmla="val 1778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89" name="台形 788"/>
            <p:cNvSpPr/>
            <p:nvPr/>
          </p:nvSpPr>
          <p:spPr>
            <a:xfrm rot="10800000">
              <a:off x="2536520" y="2191929"/>
              <a:ext cx="114664" cy="116356"/>
            </a:xfrm>
            <a:prstGeom prst="trapezoid">
              <a:avLst>
                <a:gd name="adj" fmla="val 20700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90" name="グループ化 789"/>
            <p:cNvGrpSpPr/>
            <p:nvPr/>
          </p:nvGrpSpPr>
          <p:grpSpPr>
            <a:xfrm rot="2170736">
              <a:off x="2568923" y="2290072"/>
              <a:ext cx="294453" cy="134392"/>
              <a:chOff x="2013637" y="2396700"/>
              <a:chExt cx="248133" cy="134392"/>
            </a:xfrm>
            <a:grpFill/>
          </p:grpSpPr>
          <p:sp>
            <p:nvSpPr>
              <p:cNvPr id="791" name="平行四辺形 790"/>
              <p:cNvSpPr/>
              <p:nvPr/>
            </p:nvSpPr>
            <p:spPr>
              <a:xfrm rot="5400000">
                <a:off x="2107572" y="2376894"/>
                <a:ext cx="134392" cy="174004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2" name="円/楕円 791"/>
              <p:cNvSpPr/>
              <p:nvPr/>
            </p:nvSpPr>
            <p:spPr>
              <a:xfrm>
                <a:off x="2013637" y="2404682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483170" y="822122"/>
            <a:ext cx="642597" cy="1617139"/>
            <a:chOff x="4525928" y="3230978"/>
            <a:chExt cx="506383" cy="1274347"/>
          </a:xfrm>
        </p:grpSpPr>
        <p:sp>
          <p:nvSpPr>
            <p:cNvPr id="3" name="台形 2"/>
            <p:cNvSpPr/>
            <p:nvPr/>
          </p:nvSpPr>
          <p:spPr>
            <a:xfrm rot="21269089">
              <a:off x="4931892" y="3840752"/>
              <a:ext cx="86677" cy="193185"/>
            </a:xfrm>
            <a:prstGeom prst="trapezoid">
              <a:avLst>
                <a:gd name="adj" fmla="val 16758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4525928" y="3230978"/>
              <a:ext cx="506383" cy="1274347"/>
              <a:chOff x="3360068" y="3230978"/>
              <a:chExt cx="506383" cy="1274347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3360068" y="3230978"/>
                <a:ext cx="506383" cy="1274347"/>
                <a:chOff x="5579824" y="3230978"/>
                <a:chExt cx="506383" cy="1274347"/>
              </a:xfrm>
              <a:solidFill>
                <a:srgbClr val="FF6699"/>
              </a:solidFill>
            </p:grpSpPr>
            <p:sp>
              <p:nvSpPr>
                <p:cNvPr id="8" name="片側の 2 つの角を丸めた四角形 7"/>
                <p:cNvSpPr/>
                <p:nvPr/>
              </p:nvSpPr>
              <p:spPr>
                <a:xfrm>
                  <a:off x="5846401" y="4350543"/>
                  <a:ext cx="82480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" name="平行四辺形 8"/>
                <p:cNvSpPr/>
                <p:nvPr/>
              </p:nvSpPr>
              <p:spPr>
                <a:xfrm rot="900000">
                  <a:off x="5617641" y="3551014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" name="平行四辺形 9"/>
                <p:cNvSpPr/>
                <p:nvPr/>
              </p:nvSpPr>
              <p:spPr>
                <a:xfrm>
                  <a:off x="5860358" y="3942209"/>
                  <a:ext cx="67004" cy="432148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" name="円/楕円 10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平行四辺形 11"/>
                <p:cNvSpPr/>
                <p:nvPr/>
              </p:nvSpPr>
              <p:spPr>
                <a:xfrm flipH="1">
                  <a:off x="5775682" y="3949724"/>
                  <a:ext cx="92148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" name="片側の 2 つの角を丸めた四角形 12"/>
                <p:cNvSpPr/>
                <p:nvPr/>
              </p:nvSpPr>
              <p:spPr>
                <a:xfrm>
                  <a:off x="5709084" y="3501008"/>
                  <a:ext cx="288032" cy="417487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" name="台形 13"/>
                <p:cNvSpPr/>
                <p:nvPr/>
              </p:nvSpPr>
              <p:spPr>
                <a:xfrm rot="10800000">
                  <a:off x="5802519" y="3543874"/>
                  <a:ext cx="114664" cy="116356"/>
                </a:xfrm>
                <a:prstGeom prst="trapezoid">
                  <a:avLst>
                    <a:gd name="adj" fmla="val 20700"/>
                  </a:avLst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平行四辺形 14"/>
                <p:cNvSpPr/>
                <p:nvPr/>
              </p:nvSpPr>
              <p:spPr>
                <a:xfrm rot="7200000">
                  <a:off x="5939333" y="3538726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平行四辺形 15"/>
                <p:cNvSpPr/>
                <p:nvPr/>
              </p:nvSpPr>
              <p:spPr>
                <a:xfrm rot="5400000">
                  <a:off x="5930068" y="3574264"/>
                  <a:ext cx="134392" cy="174004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円/楕円 16"/>
                <p:cNvSpPr/>
                <p:nvPr/>
              </p:nvSpPr>
              <p:spPr>
                <a:xfrm>
                  <a:off x="5836133" y="3602052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円/楕円 17"/>
                <p:cNvSpPr/>
                <p:nvPr/>
              </p:nvSpPr>
              <p:spPr>
                <a:xfrm rot="17121528">
                  <a:off x="5562199" y="3866227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片側の 2 つの角を丸めた四角形 18"/>
                <p:cNvSpPr/>
                <p:nvPr/>
              </p:nvSpPr>
              <p:spPr>
                <a:xfrm>
                  <a:off x="5783768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" name="台形 6"/>
              <p:cNvSpPr/>
              <p:nvPr/>
            </p:nvSpPr>
            <p:spPr>
              <a:xfrm>
                <a:off x="3450357" y="3860974"/>
                <a:ext cx="360040" cy="329934"/>
              </a:xfrm>
              <a:prstGeom prst="trapezoid">
                <a:avLst>
                  <a:gd name="adj" fmla="val 17783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" name="角丸四角形 4"/>
            <p:cNvSpPr/>
            <p:nvPr/>
          </p:nvSpPr>
          <p:spPr>
            <a:xfrm rot="21053151">
              <a:off x="4947298" y="3535692"/>
              <a:ext cx="18147" cy="347436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637965" y="809460"/>
            <a:ext cx="605667" cy="1617139"/>
            <a:chOff x="4059730" y="3230978"/>
            <a:chExt cx="477281" cy="1274347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4159888" y="3230978"/>
              <a:ext cx="377123" cy="1274347"/>
              <a:chOff x="5709084" y="3230978"/>
              <a:chExt cx="377123" cy="1274347"/>
            </a:xfrm>
          </p:grpSpPr>
          <p:sp>
            <p:nvSpPr>
              <p:cNvPr id="27" name="片側の 2 つの角を丸めた四角形 26"/>
              <p:cNvSpPr/>
              <p:nvPr/>
            </p:nvSpPr>
            <p:spPr>
              <a:xfrm>
                <a:off x="5836444" y="4350543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>
                <a:off x="5836133" y="3932411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rgbClr val="4F81B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平行四辺形 29"/>
              <p:cNvSpPr/>
              <p:nvPr/>
            </p:nvSpPr>
            <p:spPr>
              <a:xfrm flipH="1">
                <a:off x="5740125" y="3933056"/>
                <a:ext cx="148977" cy="504056"/>
              </a:xfrm>
              <a:prstGeom prst="parallelogram">
                <a:avLst>
                  <a:gd name="adj" fmla="val 22336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片側の 2 つの角を丸めた四角形 30"/>
              <p:cNvSpPr/>
              <p:nvPr/>
            </p:nvSpPr>
            <p:spPr>
              <a:xfrm>
                <a:off x="5709084" y="3501008"/>
                <a:ext cx="28803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台形 31"/>
              <p:cNvSpPr/>
              <p:nvPr/>
            </p:nvSpPr>
            <p:spPr>
              <a:xfrm rot="10800000">
                <a:off x="5802519" y="3543874"/>
                <a:ext cx="114664" cy="116356"/>
              </a:xfrm>
              <a:prstGeom prst="trapezoid">
                <a:avLst>
                  <a:gd name="adj" fmla="val 20700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平行四辺形 32"/>
              <p:cNvSpPr/>
              <p:nvPr/>
            </p:nvSpPr>
            <p:spPr>
              <a:xfrm rot="7200000">
                <a:off x="5939333" y="3538726"/>
                <a:ext cx="134392" cy="159356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平行四辺形 33"/>
              <p:cNvSpPr/>
              <p:nvPr/>
            </p:nvSpPr>
            <p:spPr>
              <a:xfrm rot="5400000">
                <a:off x="5930068" y="3574264"/>
                <a:ext cx="134392" cy="174004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5836133" y="3602052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片側の 2 つの角を丸めた四角形 35"/>
              <p:cNvSpPr/>
              <p:nvPr/>
            </p:nvSpPr>
            <p:spPr>
              <a:xfrm>
                <a:off x="5777055" y="4421009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 rot="21036995">
              <a:off x="4059730" y="3567981"/>
              <a:ext cx="172209" cy="402674"/>
              <a:chOff x="4030628" y="3551014"/>
              <a:chExt cx="172209" cy="402674"/>
            </a:xfrm>
          </p:grpSpPr>
          <p:sp>
            <p:nvSpPr>
              <p:cNvPr id="25" name="平行四辺形 24"/>
              <p:cNvSpPr/>
              <p:nvPr/>
            </p:nvSpPr>
            <p:spPr>
              <a:xfrm rot="900000">
                <a:off x="4068445" y="3551014"/>
                <a:ext cx="134392" cy="360040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25"/>
              <p:cNvSpPr/>
              <p:nvPr/>
            </p:nvSpPr>
            <p:spPr>
              <a:xfrm rot="17121528">
                <a:off x="4013003" y="3866227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" name="台形 22"/>
            <p:cNvSpPr/>
            <p:nvPr/>
          </p:nvSpPr>
          <p:spPr>
            <a:xfrm>
              <a:off x="4067454" y="4005262"/>
              <a:ext cx="100192" cy="215825"/>
            </a:xfrm>
            <a:prstGeom prst="trapezoid">
              <a:avLst>
                <a:gd name="adj" fmla="val 17870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片側の 2 つの角を丸めた四角形 23"/>
            <p:cNvSpPr/>
            <p:nvPr/>
          </p:nvSpPr>
          <p:spPr>
            <a:xfrm>
              <a:off x="4105898" y="3961060"/>
              <a:ext cx="21807" cy="76596"/>
            </a:xfrm>
            <a:prstGeom prst="round2Same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2784122" y="809460"/>
            <a:ext cx="605667" cy="1617139"/>
            <a:chOff x="4059730" y="3230978"/>
            <a:chExt cx="477281" cy="1274347"/>
          </a:xfrm>
          <a:solidFill>
            <a:srgbClr val="00B0F0"/>
          </a:solidFill>
        </p:grpSpPr>
        <p:grpSp>
          <p:nvGrpSpPr>
            <p:cNvPr id="38" name="グループ化 37"/>
            <p:cNvGrpSpPr/>
            <p:nvPr/>
          </p:nvGrpSpPr>
          <p:grpSpPr>
            <a:xfrm>
              <a:off x="4159888" y="3230978"/>
              <a:ext cx="377123" cy="1274347"/>
              <a:chOff x="5709084" y="3230978"/>
              <a:chExt cx="377123" cy="1274347"/>
            </a:xfrm>
            <a:grpFill/>
          </p:grpSpPr>
          <p:sp>
            <p:nvSpPr>
              <p:cNvPr id="44" name="片側の 2 つの角を丸めた四角形 43"/>
              <p:cNvSpPr/>
              <p:nvPr/>
            </p:nvSpPr>
            <p:spPr>
              <a:xfrm>
                <a:off x="5836444" y="4350543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平行四辺形 44"/>
              <p:cNvSpPr/>
              <p:nvPr/>
            </p:nvSpPr>
            <p:spPr>
              <a:xfrm>
                <a:off x="5836133" y="3932411"/>
                <a:ext cx="124979" cy="432693"/>
              </a:xfrm>
              <a:prstGeom prst="parallelogram">
                <a:avLst>
                  <a:gd name="adj" fmla="val 1547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平行四辺形 46"/>
              <p:cNvSpPr/>
              <p:nvPr/>
            </p:nvSpPr>
            <p:spPr>
              <a:xfrm flipH="1">
                <a:off x="5740125" y="3933056"/>
                <a:ext cx="148977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片側の 2 つの角を丸めた四角形 47"/>
              <p:cNvSpPr/>
              <p:nvPr/>
            </p:nvSpPr>
            <p:spPr>
              <a:xfrm>
                <a:off x="5709084" y="3501008"/>
                <a:ext cx="28803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台形 48"/>
              <p:cNvSpPr/>
              <p:nvPr/>
            </p:nvSpPr>
            <p:spPr>
              <a:xfrm rot="10800000">
                <a:off x="5802519" y="3543874"/>
                <a:ext cx="114664" cy="116356"/>
              </a:xfrm>
              <a:prstGeom prst="trapezoid">
                <a:avLst>
                  <a:gd name="adj" fmla="val 20700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平行四辺形 49"/>
              <p:cNvSpPr/>
              <p:nvPr/>
            </p:nvSpPr>
            <p:spPr>
              <a:xfrm rot="7200000">
                <a:off x="5939333" y="3538726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平行四辺形 50"/>
              <p:cNvSpPr/>
              <p:nvPr/>
            </p:nvSpPr>
            <p:spPr>
              <a:xfrm rot="5400000">
                <a:off x="5930068" y="3574264"/>
                <a:ext cx="134392" cy="174004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5836133" y="3602052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片側の 2 つの角を丸めた四角形 52"/>
              <p:cNvSpPr/>
              <p:nvPr/>
            </p:nvSpPr>
            <p:spPr>
              <a:xfrm>
                <a:off x="5777055" y="4421009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 rot="21036995">
              <a:off x="4059730" y="3567981"/>
              <a:ext cx="172209" cy="402674"/>
              <a:chOff x="4030628" y="3551014"/>
              <a:chExt cx="172209" cy="402674"/>
            </a:xfrm>
            <a:grpFill/>
          </p:grpSpPr>
          <p:sp>
            <p:nvSpPr>
              <p:cNvPr id="42" name="平行四辺形 41"/>
              <p:cNvSpPr/>
              <p:nvPr/>
            </p:nvSpPr>
            <p:spPr>
              <a:xfrm rot="900000">
                <a:off x="4068445" y="3551014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42"/>
              <p:cNvSpPr/>
              <p:nvPr/>
            </p:nvSpPr>
            <p:spPr>
              <a:xfrm rot="17121528">
                <a:off x="4013003" y="3866227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0" name="台形 39"/>
            <p:cNvSpPr/>
            <p:nvPr/>
          </p:nvSpPr>
          <p:spPr>
            <a:xfrm>
              <a:off x="4067454" y="4005262"/>
              <a:ext cx="100192" cy="215825"/>
            </a:xfrm>
            <a:prstGeom prst="trapezoid">
              <a:avLst>
                <a:gd name="adj" fmla="val 1787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" name="片側の 2 つの角を丸めた四角形 40"/>
            <p:cNvSpPr/>
            <p:nvPr/>
          </p:nvSpPr>
          <p:spPr>
            <a:xfrm>
              <a:off x="4105898" y="3961060"/>
              <a:ext cx="21807" cy="76596"/>
            </a:xfrm>
            <a:prstGeom prst="round2Same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886018" y="809460"/>
            <a:ext cx="605667" cy="1617139"/>
            <a:chOff x="4059730" y="3230978"/>
            <a:chExt cx="477281" cy="1274347"/>
          </a:xfrm>
          <a:solidFill>
            <a:sysClr val="window" lastClr="FFFFFF">
              <a:lumMod val="50000"/>
            </a:sysClr>
          </a:solidFill>
        </p:grpSpPr>
        <p:grpSp>
          <p:nvGrpSpPr>
            <p:cNvPr id="55" name="グループ化 54"/>
            <p:cNvGrpSpPr/>
            <p:nvPr/>
          </p:nvGrpSpPr>
          <p:grpSpPr>
            <a:xfrm>
              <a:off x="4159888" y="3230978"/>
              <a:ext cx="377123" cy="1274347"/>
              <a:chOff x="5709084" y="3230978"/>
              <a:chExt cx="377123" cy="1274347"/>
            </a:xfrm>
            <a:grpFill/>
          </p:grpSpPr>
          <p:sp>
            <p:nvSpPr>
              <p:cNvPr id="61" name="片側の 2 つの角を丸めた四角形 60"/>
              <p:cNvSpPr/>
              <p:nvPr/>
            </p:nvSpPr>
            <p:spPr>
              <a:xfrm>
                <a:off x="5836444" y="4350543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平行四辺形 61"/>
              <p:cNvSpPr/>
              <p:nvPr/>
            </p:nvSpPr>
            <p:spPr>
              <a:xfrm>
                <a:off x="5836133" y="3932411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5745088" y="3230978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平行四辺形 63"/>
              <p:cNvSpPr/>
              <p:nvPr/>
            </p:nvSpPr>
            <p:spPr>
              <a:xfrm flipH="1">
                <a:off x="5740125" y="3933056"/>
                <a:ext cx="148977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64"/>
              <p:cNvSpPr/>
              <p:nvPr/>
            </p:nvSpPr>
            <p:spPr>
              <a:xfrm>
                <a:off x="5709084" y="3501008"/>
                <a:ext cx="28803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台形 65"/>
              <p:cNvSpPr/>
              <p:nvPr/>
            </p:nvSpPr>
            <p:spPr>
              <a:xfrm rot="10800000">
                <a:off x="5802519" y="3543874"/>
                <a:ext cx="114664" cy="116356"/>
              </a:xfrm>
              <a:prstGeom prst="trapezoid">
                <a:avLst>
                  <a:gd name="adj" fmla="val 20700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平行四辺形 66"/>
              <p:cNvSpPr/>
              <p:nvPr/>
            </p:nvSpPr>
            <p:spPr>
              <a:xfrm rot="7200000">
                <a:off x="5939333" y="3538726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平行四辺形 67"/>
              <p:cNvSpPr/>
              <p:nvPr/>
            </p:nvSpPr>
            <p:spPr>
              <a:xfrm rot="5400000">
                <a:off x="5930068" y="3574264"/>
                <a:ext cx="134392" cy="174004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5836133" y="3602052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片側の 2 つの角を丸めた四角形 69"/>
              <p:cNvSpPr/>
              <p:nvPr/>
            </p:nvSpPr>
            <p:spPr>
              <a:xfrm>
                <a:off x="5777055" y="4421009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 rot="21036995">
              <a:off x="4059730" y="3567981"/>
              <a:ext cx="172209" cy="402674"/>
              <a:chOff x="4030628" y="3551014"/>
              <a:chExt cx="172209" cy="402674"/>
            </a:xfrm>
            <a:grpFill/>
          </p:grpSpPr>
          <p:sp>
            <p:nvSpPr>
              <p:cNvPr id="59" name="平行四辺形 58"/>
              <p:cNvSpPr/>
              <p:nvPr/>
            </p:nvSpPr>
            <p:spPr>
              <a:xfrm rot="900000">
                <a:off x="4068445" y="3551014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>
              <a:xfrm rot="17121528">
                <a:off x="4013003" y="3866227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7" name="台形 56"/>
            <p:cNvSpPr/>
            <p:nvPr/>
          </p:nvSpPr>
          <p:spPr>
            <a:xfrm>
              <a:off x="4067454" y="4005262"/>
              <a:ext cx="100192" cy="215825"/>
            </a:xfrm>
            <a:prstGeom prst="trapezoid">
              <a:avLst>
                <a:gd name="adj" fmla="val 1787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8" name="片側の 2 つの角を丸めた四角形 57"/>
            <p:cNvSpPr/>
            <p:nvPr/>
          </p:nvSpPr>
          <p:spPr>
            <a:xfrm>
              <a:off x="4105898" y="3961060"/>
              <a:ext cx="21807" cy="76596"/>
            </a:xfrm>
            <a:prstGeom prst="round2Same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8373380" y="822122"/>
            <a:ext cx="642597" cy="1617139"/>
            <a:chOff x="4525928" y="3230978"/>
            <a:chExt cx="506383" cy="1274347"/>
          </a:xfrm>
          <a:solidFill>
            <a:srgbClr val="FF9933"/>
          </a:solidFill>
        </p:grpSpPr>
        <p:sp>
          <p:nvSpPr>
            <p:cNvPr id="72" name="台形 71"/>
            <p:cNvSpPr/>
            <p:nvPr/>
          </p:nvSpPr>
          <p:spPr>
            <a:xfrm rot="21269089">
              <a:off x="4931892" y="3840752"/>
              <a:ext cx="86677" cy="193185"/>
            </a:xfrm>
            <a:prstGeom prst="trapezoid">
              <a:avLst>
                <a:gd name="adj" fmla="val 16758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3" name="グループ化 72"/>
            <p:cNvGrpSpPr/>
            <p:nvPr/>
          </p:nvGrpSpPr>
          <p:grpSpPr>
            <a:xfrm>
              <a:off x="4525928" y="3230978"/>
              <a:ext cx="506383" cy="1274347"/>
              <a:chOff x="3360068" y="3230978"/>
              <a:chExt cx="506383" cy="1274347"/>
            </a:xfrm>
            <a:grpFill/>
          </p:grpSpPr>
          <p:grpSp>
            <p:nvGrpSpPr>
              <p:cNvPr id="75" name="グループ化 74"/>
              <p:cNvGrpSpPr/>
              <p:nvPr/>
            </p:nvGrpSpPr>
            <p:grpSpPr>
              <a:xfrm>
                <a:off x="3360068" y="3230978"/>
                <a:ext cx="506383" cy="1274347"/>
                <a:chOff x="5579824" y="3230978"/>
                <a:chExt cx="506383" cy="1274347"/>
              </a:xfrm>
              <a:grpFill/>
            </p:grpSpPr>
            <p:sp>
              <p:nvSpPr>
                <p:cNvPr id="77" name="片側の 2 つの角を丸めた四角形 76"/>
                <p:cNvSpPr/>
                <p:nvPr/>
              </p:nvSpPr>
              <p:spPr>
                <a:xfrm>
                  <a:off x="5846401" y="4350543"/>
                  <a:ext cx="82480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平行四辺形 77"/>
                <p:cNvSpPr/>
                <p:nvPr/>
              </p:nvSpPr>
              <p:spPr>
                <a:xfrm rot="900000">
                  <a:off x="5617641" y="3551014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平行四辺形 78"/>
                <p:cNvSpPr/>
                <p:nvPr/>
              </p:nvSpPr>
              <p:spPr>
                <a:xfrm>
                  <a:off x="5860358" y="3942209"/>
                  <a:ext cx="67004" cy="432148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円/楕円 79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平行四辺形 80"/>
                <p:cNvSpPr/>
                <p:nvPr/>
              </p:nvSpPr>
              <p:spPr>
                <a:xfrm flipH="1">
                  <a:off x="5775682" y="3949724"/>
                  <a:ext cx="92148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片側の 2 つの角を丸めた四角形 81"/>
                <p:cNvSpPr/>
                <p:nvPr/>
              </p:nvSpPr>
              <p:spPr>
                <a:xfrm>
                  <a:off x="5709084" y="3501008"/>
                  <a:ext cx="288032" cy="417487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台形 82"/>
                <p:cNvSpPr/>
                <p:nvPr/>
              </p:nvSpPr>
              <p:spPr>
                <a:xfrm rot="10800000">
                  <a:off x="5802519" y="3543874"/>
                  <a:ext cx="114664" cy="116356"/>
                </a:xfrm>
                <a:prstGeom prst="trapezoid">
                  <a:avLst>
                    <a:gd name="adj" fmla="val 20700"/>
                  </a:avLst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平行四辺形 83"/>
                <p:cNvSpPr/>
                <p:nvPr/>
              </p:nvSpPr>
              <p:spPr>
                <a:xfrm rot="7200000">
                  <a:off x="5939333" y="3538726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平行四辺形 84"/>
                <p:cNvSpPr/>
                <p:nvPr/>
              </p:nvSpPr>
              <p:spPr>
                <a:xfrm rot="5400000">
                  <a:off x="5930068" y="3574264"/>
                  <a:ext cx="134392" cy="174004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85"/>
                <p:cNvSpPr/>
                <p:nvPr/>
              </p:nvSpPr>
              <p:spPr>
                <a:xfrm>
                  <a:off x="5836133" y="3602052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86"/>
                <p:cNvSpPr/>
                <p:nvPr/>
              </p:nvSpPr>
              <p:spPr>
                <a:xfrm rot="17121528">
                  <a:off x="5562199" y="3866227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片側の 2 つの角を丸めた四角形 87"/>
                <p:cNvSpPr/>
                <p:nvPr/>
              </p:nvSpPr>
              <p:spPr>
                <a:xfrm>
                  <a:off x="5783768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" name="台形 75"/>
              <p:cNvSpPr/>
              <p:nvPr/>
            </p:nvSpPr>
            <p:spPr>
              <a:xfrm>
                <a:off x="3450357" y="3860974"/>
                <a:ext cx="360040" cy="329934"/>
              </a:xfrm>
              <a:prstGeom prst="trapezoid">
                <a:avLst>
                  <a:gd name="adj" fmla="val 1778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4" name="角丸四角形 73"/>
            <p:cNvSpPr/>
            <p:nvPr/>
          </p:nvSpPr>
          <p:spPr>
            <a:xfrm rot="21053151">
              <a:off x="4947298" y="3535692"/>
              <a:ext cx="18147" cy="347436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4696552" y="2773603"/>
            <a:ext cx="573773" cy="1617138"/>
            <a:chOff x="4727100" y="1907720"/>
            <a:chExt cx="452148" cy="1274347"/>
          </a:xfrm>
        </p:grpSpPr>
        <p:grpSp>
          <p:nvGrpSpPr>
            <p:cNvPr id="90" name="グループ化 89"/>
            <p:cNvGrpSpPr/>
            <p:nvPr/>
          </p:nvGrpSpPr>
          <p:grpSpPr>
            <a:xfrm rot="1820716">
              <a:off x="4727100" y="2579278"/>
              <a:ext cx="264967" cy="572269"/>
              <a:chOff x="4773311" y="2609798"/>
              <a:chExt cx="264967" cy="572269"/>
            </a:xfrm>
            <a:solidFill>
              <a:srgbClr val="4F81BD">
                <a:lumMod val="50000"/>
              </a:srgbClr>
            </a:solidFill>
          </p:grpSpPr>
          <p:sp>
            <p:nvSpPr>
              <p:cNvPr id="104" name="平行四辺形 103"/>
              <p:cNvSpPr/>
              <p:nvPr/>
            </p:nvSpPr>
            <p:spPr>
              <a:xfrm flipH="1">
                <a:off x="4773311" y="2609798"/>
                <a:ext cx="212201" cy="504056"/>
              </a:xfrm>
              <a:prstGeom prst="parallelogram">
                <a:avLst>
                  <a:gd name="adj" fmla="val 473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片側の 2 つの角を丸めた四角形 104"/>
              <p:cNvSpPr/>
              <p:nvPr/>
            </p:nvSpPr>
            <p:spPr>
              <a:xfrm>
                <a:off x="4890477" y="3097751"/>
                <a:ext cx="147801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1" name="円/楕円 90"/>
            <p:cNvSpPr/>
            <p:nvPr/>
          </p:nvSpPr>
          <p:spPr>
            <a:xfrm>
              <a:off x="4827617" y="1907720"/>
              <a:ext cx="216024" cy="270030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2" name="平行四辺形 91"/>
            <p:cNvSpPr/>
            <p:nvPr/>
          </p:nvSpPr>
          <p:spPr>
            <a:xfrm flipH="1">
              <a:off x="4914281" y="2609798"/>
              <a:ext cx="212201" cy="504056"/>
            </a:xfrm>
            <a:prstGeom prst="parallelogram">
              <a:avLst>
                <a:gd name="adj" fmla="val 47368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3" name="片側の 2 つの角を丸めた四角形 92"/>
            <p:cNvSpPr/>
            <p:nvPr/>
          </p:nvSpPr>
          <p:spPr>
            <a:xfrm>
              <a:off x="4826818" y="2177750"/>
              <a:ext cx="217622" cy="504056"/>
            </a:xfrm>
            <a:prstGeom prst="round2SameRect">
              <a:avLst>
                <a:gd name="adj1" fmla="val 26588"/>
                <a:gd name="adj2" fmla="val 0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4" name="片側の 2 つの角を丸めた四角形 93"/>
            <p:cNvSpPr/>
            <p:nvPr/>
          </p:nvSpPr>
          <p:spPr>
            <a:xfrm>
              <a:off x="5031447" y="3097751"/>
              <a:ext cx="147801" cy="84316"/>
            </a:xfrm>
            <a:prstGeom prst="round2SameRect">
              <a:avLst>
                <a:gd name="adj1" fmla="val 50000"/>
                <a:gd name="adj2" fmla="val 24807"/>
              </a:avLst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5" name="グループ化 94"/>
            <p:cNvGrpSpPr/>
            <p:nvPr/>
          </p:nvGrpSpPr>
          <p:grpSpPr>
            <a:xfrm rot="312045">
              <a:off x="4951949" y="2121779"/>
              <a:ext cx="219437" cy="341936"/>
              <a:chOff x="4965696" y="2122071"/>
              <a:chExt cx="219437" cy="341936"/>
            </a:xfrm>
          </p:grpSpPr>
          <p:sp>
            <p:nvSpPr>
              <p:cNvPr id="99" name="円/楕円 98"/>
              <p:cNvSpPr/>
              <p:nvPr/>
            </p:nvSpPr>
            <p:spPr>
              <a:xfrm rot="7097643">
                <a:off x="5097672" y="2184326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0" name="グループ化 99"/>
              <p:cNvGrpSpPr/>
              <p:nvPr/>
            </p:nvGrpSpPr>
            <p:grpSpPr>
              <a:xfrm rot="4232967">
                <a:off x="4920414" y="2262836"/>
                <a:ext cx="246453" cy="155890"/>
                <a:chOff x="5222453" y="2309886"/>
                <a:chExt cx="246453" cy="155890"/>
              </a:xfrm>
              <a:solidFill>
                <a:srgbClr val="4F81BD">
                  <a:lumMod val="75000"/>
                </a:srgbClr>
              </a:solidFill>
            </p:grpSpPr>
            <p:sp>
              <p:nvSpPr>
                <p:cNvPr id="102" name="正方形/長方形 101"/>
                <p:cNvSpPr/>
                <p:nvPr/>
              </p:nvSpPr>
              <p:spPr>
                <a:xfrm>
                  <a:off x="5222453" y="2394994"/>
                  <a:ext cx="241715" cy="7078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>
                <a:xfrm rot="2697184">
                  <a:off x="5263062" y="2309886"/>
                  <a:ext cx="205844" cy="7078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1" name="平行四辺形 100"/>
              <p:cNvSpPr/>
              <p:nvPr/>
            </p:nvSpPr>
            <p:spPr>
              <a:xfrm>
                <a:off x="5076314" y="2122071"/>
                <a:ext cx="89736" cy="119189"/>
              </a:xfrm>
              <a:prstGeom prst="parallelogram">
                <a:avLst/>
              </a:prstGeom>
              <a:solidFill>
                <a:srgbClr val="4F81B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 rot="562338">
              <a:off x="4774996" y="2234687"/>
              <a:ext cx="143536" cy="411827"/>
              <a:chOff x="4304765" y="2241925"/>
              <a:chExt cx="143536" cy="411827"/>
            </a:xfrm>
          </p:grpSpPr>
          <p:sp>
            <p:nvSpPr>
              <p:cNvPr id="97" name="平行四辺形 96"/>
              <p:cNvSpPr/>
              <p:nvPr/>
            </p:nvSpPr>
            <p:spPr>
              <a:xfrm rot="336995">
                <a:off x="4313909" y="2241925"/>
                <a:ext cx="134392" cy="360040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>
              <a:xfrm rot="16558523">
                <a:off x="4287140" y="2566291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6" name="グループ化 105"/>
          <p:cNvGrpSpPr/>
          <p:nvPr/>
        </p:nvGrpSpPr>
        <p:grpSpPr>
          <a:xfrm>
            <a:off x="4549143" y="4681824"/>
            <a:ext cx="760836" cy="1617140"/>
            <a:chOff x="5677424" y="1907720"/>
            <a:chExt cx="599558" cy="1274347"/>
          </a:xfrm>
        </p:grpSpPr>
        <p:grpSp>
          <p:nvGrpSpPr>
            <p:cNvPr id="107" name="グループ化 106"/>
            <p:cNvGrpSpPr/>
            <p:nvPr/>
          </p:nvGrpSpPr>
          <p:grpSpPr>
            <a:xfrm>
              <a:off x="5824834" y="1907720"/>
              <a:ext cx="452148" cy="1274347"/>
              <a:chOff x="4727100" y="1907720"/>
              <a:chExt cx="452148" cy="1274347"/>
            </a:xfrm>
          </p:grpSpPr>
          <p:grpSp>
            <p:nvGrpSpPr>
              <p:cNvPr id="112" name="グループ化 111"/>
              <p:cNvGrpSpPr/>
              <p:nvPr/>
            </p:nvGrpSpPr>
            <p:grpSpPr>
              <a:xfrm rot="1820716">
                <a:off x="4727100" y="2579278"/>
                <a:ext cx="264967" cy="572269"/>
                <a:chOff x="4773311" y="2609798"/>
                <a:chExt cx="264967" cy="572269"/>
              </a:xfrm>
              <a:solidFill>
                <a:srgbClr val="4F81BD">
                  <a:lumMod val="50000"/>
                </a:srgbClr>
              </a:solidFill>
            </p:grpSpPr>
            <p:sp>
              <p:nvSpPr>
                <p:cNvPr id="124" name="平行四辺形 123"/>
                <p:cNvSpPr/>
                <p:nvPr/>
              </p:nvSpPr>
              <p:spPr>
                <a:xfrm flipH="1">
                  <a:off x="4773311" y="2609798"/>
                  <a:ext cx="212201" cy="504056"/>
                </a:xfrm>
                <a:prstGeom prst="parallelogram">
                  <a:avLst>
                    <a:gd name="adj" fmla="val 4736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片側の 2 つの角を丸めた四角形 124"/>
                <p:cNvSpPr/>
                <p:nvPr/>
              </p:nvSpPr>
              <p:spPr>
                <a:xfrm>
                  <a:off x="4890477" y="3097751"/>
                  <a:ext cx="147801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3" name="円/楕円 112"/>
              <p:cNvSpPr/>
              <p:nvPr/>
            </p:nvSpPr>
            <p:spPr>
              <a:xfrm>
                <a:off x="4827617" y="1907720"/>
                <a:ext cx="216024" cy="270030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平行四辺形 113"/>
              <p:cNvSpPr/>
              <p:nvPr/>
            </p:nvSpPr>
            <p:spPr>
              <a:xfrm flipH="1">
                <a:off x="4914281" y="2609798"/>
                <a:ext cx="212201" cy="504056"/>
              </a:xfrm>
              <a:prstGeom prst="parallelogram">
                <a:avLst>
                  <a:gd name="adj" fmla="val 47368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片側の 2 つの角を丸めた四角形 114"/>
              <p:cNvSpPr/>
              <p:nvPr/>
            </p:nvSpPr>
            <p:spPr>
              <a:xfrm>
                <a:off x="4826818" y="2177750"/>
                <a:ext cx="21762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片側の 2 つの角を丸めた四角形 115"/>
              <p:cNvSpPr/>
              <p:nvPr/>
            </p:nvSpPr>
            <p:spPr>
              <a:xfrm>
                <a:off x="5031447" y="3097751"/>
                <a:ext cx="147801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7" name="グループ化 116"/>
              <p:cNvGrpSpPr/>
              <p:nvPr/>
            </p:nvGrpSpPr>
            <p:grpSpPr>
              <a:xfrm rot="312045">
                <a:off x="4951949" y="2121779"/>
                <a:ext cx="219437" cy="341936"/>
                <a:chOff x="4965696" y="2122071"/>
                <a:chExt cx="219437" cy="341936"/>
              </a:xfrm>
            </p:grpSpPr>
            <p:sp>
              <p:nvSpPr>
                <p:cNvPr id="119" name="円/楕円 118"/>
                <p:cNvSpPr/>
                <p:nvPr/>
              </p:nvSpPr>
              <p:spPr>
                <a:xfrm rot="7097643">
                  <a:off x="5097672" y="2184326"/>
                  <a:ext cx="105086" cy="69836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" name="グループ化 119"/>
                <p:cNvGrpSpPr/>
                <p:nvPr/>
              </p:nvGrpSpPr>
              <p:grpSpPr>
                <a:xfrm rot="4232967">
                  <a:off x="4920414" y="2262836"/>
                  <a:ext cx="246453" cy="155890"/>
                  <a:chOff x="5222453" y="2309886"/>
                  <a:chExt cx="246453" cy="155890"/>
                </a:xfrm>
                <a:solidFill>
                  <a:srgbClr val="4F81BD">
                    <a:lumMod val="75000"/>
                  </a:srgbClr>
                </a:solidFill>
              </p:grpSpPr>
              <p:sp>
                <p:nvSpPr>
                  <p:cNvPr id="122" name="正方形/長方形 121"/>
                  <p:cNvSpPr/>
                  <p:nvPr/>
                </p:nvSpPr>
                <p:spPr>
                  <a:xfrm>
                    <a:off x="5222453" y="2394994"/>
                    <a:ext cx="241715" cy="70782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" name="正方形/長方形 122"/>
                  <p:cNvSpPr/>
                  <p:nvPr/>
                </p:nvSpPr>
                <p:spPr>
                  <a:xfrm rot="2697184">
                    <a:off x="5263062" y="2309886"/>
                    <a:ext cx="205844" cy="70782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1" name="平行四辺形 120"/>
                <p:cNvSpPr/>
                <p:nvPr/>
              </p:nvSpPr>
              <p:spPr>
                <a:xfrm>
                  <a:off x="5076314" y="2122071"/>
                  <a:ext cx="89736" cy="119189"/>
                </a:xfrm>
                <a:prstGeom prst="parallelogram">
                  <a:avLst/>
                </a:prstGeom>
                <a:solidFill>
                  <a:srgbClr val="4F81BD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" name="平行四辺形 117"/>
              <p:cNvSpPr/>
              <p:nvPr/>
            </p:nvSpPr>
            <p:spPr>
              <a:xfrm rot="899333">
                <a:off x="4788296" y="2235777"/>
                <a:ext cx="134392" cy="360040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 rot="900000">
              <a:off x="5677424" y="2582614"/>
              <a:ext cx="339178" cy="309753"/>
              <a:chOff x="4827618" y="2512896"/>
              <a:chExt cx="339178" cy="309753"/>
            </a:xfrm>
          </p:grpSpPr>
          <p:sp>
            <p:nvSpPr>
              <p:cNvPr id="110" name="台形 109"/>
              <p:cNvSpPr/>
              <p:nvPr/>
            </p:nvSpPr>
            <p:spPr>
              <a:xfrm>
                <a:off x="4827618" y="2582032"/>
                <a:ext cx="339178" cy="240617"/>
              </a:xfrm>
              <a:prstGeom prst="trapezoid">
                <a:avLst>
                  <a:gd name="adj" fmla="val 8481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アーチ 110"/>
              <p:cNvSpPr/>
              <p:nvPr/>
            </p:nvSpPr>
            <p:spPr>
              <a:xfrm>
                <a:off x="4919889" y="2512896"/>
                <a:ext cx="154636" cy="152869"/>
              </a:xfrm>
              <a:prstGeom prst="blockArc">
                <a:avLst>
                  <a:gd name="adj1" fmla="val 9711931"/>
                  <a:gd name="adj2" fmla="val 502129"/>
                  <a:gd name="adj3" fmla="val 16327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9" name="円/楕円 108"/>
            <p:cNvSpPr/>
            <p:nvPr/>
          </p:nvSpPr>
          <p:spPr>
            <a:xfrm rot="17120861">
              <a:off x="5830621" y="2551005"/>
              <a:ext cx="105086" cy="69836"/>
            </a:xfrm>
            <a:prstGeom prst="ellipse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6541548" y="2766259"/>
            <a:ext cx="559813" cy="1651777"/>
            <a:chOff x="6486425" y="1813114"/>
            <a:chExt cx="441147" cy="1301643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6486425" y="1813114"/>
              <a:ext cx="439515" cy="1226237"/>
              <a:chOff x="4731871" y="1907720"/>
              <a:chExt cx="439515" cy="1226237"/>
            </a:xfrm>
          </p:grpSpPr>
          <p:grpSp>
            <p:nvGrpSpPr>
              <p:cNvPr id="133" name="グループ化 132"/>
              <p:cNvGrpSpPr/>
              <p:nvPr/>
            </p:nvGrpSpPr>
            <p:grpSpPr>
              <a:xfrm rot="1820716">
                <a:off x="4731871" y="2584409"/>
                <a:ext cx="279113" cy="549548"/>
                <a:chOff x="4773311" y="2609798"/>
                <a:chExt cx="279113" cy="549548"/>
              </a:xfrm>
              <a:solidFill>
                <a:srgbClr val="4F81BD">
                  <a:lumMod val="50000"/>
                </a:srgbClr>
              </a:solidFill>
            </p:grpSpPr>
            <p:sp>
              <p:nvSpPr>
                <p:cNvPr id="145" name="平行四辺形 144"/>
                <p:cNvSpPr/>
                <p:nvPr/>
              </p:nvSpPr>
              <p:spPr>
                <a:xfrm flipH="1">
                  <a:off x="4773311" y="2609798"/>
                  <a:ext cx="212201" cy="504056"/>
                </a:xfrm>
                <a:prstGeom prst="parallelogram">
                  <a:avLst>
                    <a:gd name="adj" fmla="val 61257"/>
                  </a:avLst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片側の 2 つの角を丸めた四角形 145"/>
                <p:cNvSpPr/>
                <p:nvPr/>
              </p:nvSpPr>
              <p:spPr>
                <a:xfrm rot="1111055">
                  <a:off x="4886223" y="3088674"/>
                  <a:ext cx="166201" cy="5383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片側の 2 つの角を丸めた四角形 146"/>
                <p:cNvSpPr/>
                <p:nvPr/>
              </p:nvSpPr>
              <p:spPr>
                <a:xfrm rot="21171245">
                  <a:off x="4888817" y="3087931"/>
                  <a:ext cx="49266" cy="71415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4" name="円/楕円 133"/>
              <p:cNvSpPr/>
              <p:nvPr/>
            </p:nvSpPr>
            <p:spPr>
              <a:xfrm>
                <a:off x="4827617" y="1907720"/>
                <a:ext cx="216024" cy="270030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片側の 2 つの角を丸めた四角形 134"/>
              <p:cNvSpPr/>
              <p:nvPr/>
            </p:nvSpPr>
            <p:spPr>
              <a:xfrm>
                <a:off x="4826818" y="2177751"/>
                <a:ext cx="217622" cy="41765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6" name="グループ化 135"/>
              <p:cNvGrpSpPr/>
              <p:nvPr/>
            </p:nvGrpSpPr>
            <p:grpSpPr>
              <a:xfrm rot="312045">
                <a:off x="4951949" y="2121779"/>
                <a:ext cx="219437" cy="341936"/>
                <a:chOff x="4965696" y="2122071"/>
                <a:chExt cx="219437" cy="341936"/>
              </a:xfrm>
            </p:grpSpPr>
            <p:sp>
              <p:nvSpPr>
                <p:cNvPr id="140" name="円/楕円 139"/>
                <p:cNvSpPr/>
                <p:nvPr/>
              </p:nvSpPr>
              <p:spPr>
                <a:xfrm rot="7097643">
                  <a:off x="5097672" y="2184326"/>
                  <a:ext cx="105086" cy="69836"/>
                </a:xfrm>
                <a:prstGeom prst="ellipse">
                  <a:avLst/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" name="グループ化 140"/>
                <p:cNvGrpSpPr/>
                <p:nvPr/>
              </p:nvGrpSpPr>
              <p:grpSpPr>
                <a:xfrm rot="4232967">
                  <a:off x="4920414" y="2262836"/>
                  <a:ext cx="246453" cy="155890"/>
                  <a:chOff x="5222453" y="2309886"/>
                  <a:chExt cx="246453" cy="155890"/>
                </a:xfrm>
                <a:solidFill>
                  <a:srgbClr val="4F81BD">
                    <a:lumMod val="75000"/>
                  </a:srgbClr>
                </a:solidFill>
              </p:grpSpPr>
              <p:sp>
                <p:nvSpPr>
                  <p:cNvPr id="143" name="正方形/長方形 142"/>
                  <p:cNvSpPr/>
                  <p:nvPr/>
                </p:nvSpPr>
                <p:spPr>
                  <a:xfrm>
                    <a:off x="5222453" y="2394994"/>
                    <a:ext cx="241715" cy="70782"/>
                  </a:xfrm>
                  <a:prstGeom prst="rect">
                    <a:avLst/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" name="正方形/長方形 143"/>
                  <p:cNvSpPr/>
                  <p:nvPr/>
                </p:nvSpPr>
                <p:spPr>
                  <a:xfrm rot="2697184">
                    <a:off x="5263062" y="2309886"/>
                    <a:ext cx="205844" cy="70782"/>
                  </a:xfrm>
                  <a:prstGeom prst="rect">
                    <a:avLst/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2" name="平行四辺形 141"/>
                <p:cNvSpPr/>
                <p:nvPr/>
              </p:nvSpPr>
              <p:spPr>
                <a:xfrm>
                  <a:off x="5076314" y="2122071"/>
                  <a:ext cx="89736" cy="119189"/>
                </a:xfrm>
                <a:prstGeom prst="parallelogram">
                  <a:avLst/>
                </a:prstGeom>
                <a:solidFill>
                  <a:srgbClr val="FF0066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7" name="グループ化 136"/>
              <p:cNvGrpSpPr/>
              <p:nvPr/>
            </p:nvGrpSpPr>
            <p:grpSpPr>
              <a:xfrm rot="562338">
                <a:off x="4774996" y="2234687"/>
                <a:ext cx="143536" cy="411827"/>
                <a:chOff x="4304765" y="2241925"/>
                <a:chExt cx="143536" cy="411827"/>
              </a:xfrm>
            </p:grpSpPr>
            <p:sp>
              <p:nvSpPr>
                <p:cNvPr id="138" name="平行四辺形 137"/>
                <p:cNvSpPr/>
                <p:nvPr/>
              </p:nvSpPr>
              <p:spPr>
                <a:xfrm rot="336995">
                  <a:off x="4313909" y="2241925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138"/>
                <p:cNvSpPr/>
                <p:nvPr/>
              </p:nvSpPr>
              <p:spPr>
                <a:xfrm rot="16558523">
                  <a:off x="4287140" y="2566291"/>
                  <a:ext cx="105086" cy="69836"/>
                </a:xfrm>
                <a:prstGeom prst="ellipse">
                  <a:avLst/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8" name="台形 127"/>
            <p:cNvSpPr/>
            <p:nvPr/>
          </p:nvSpPr>
          <p:spPr>
            <a:xfrm>
              <a:off x="6534754" y="2440321"/>
              <a:ext cx="314879" cy="329934"/>
            </a:xfrm>
            <a:prstGeom prst="trapezoid">
              <a:avLst>
                <a:gd name="adj" fmla="val 23833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9" name="グループ化 128"/>
            <p:cNvGrpSpPr/>
            <p:nvPr/>
          </p:nvGrpSpPr>
          <p:grpSpPr>
            <a:xfrm rot="19740982">
              <a:off x="6693943" y="2515203"/>
              <a:ext cx="233629" cy="599554"/>
              <a:chOff x="6754308" y="2476017"/>
              <a:chExt cx="233629" cy="599554"/>
            </a:xfrm>
          </p:grpSpPr>
          <p:sp>
            <p:nvSpPr>
              <p:cNvPr id="130" name="平行四辺形 129"/>
              <p:cNvSpPr/>
              <p:nvPr/>
            </p:nvSpPr>
            <p:spPr>
              <a:xfrm rot="1820716" flipH="1">
                <a:off x="6775736" y="2476017"/>
                <a:ext cx="212201" cy="504056"/>
              </a:xfrm>
              <a:prstGeom prst="parallelogram">
                <a:avLst>
                  <a:gd name="adj" fmla="val 61257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片側の 2 つの角を丸めた四角形 130"/>
              <p:cNvSpPr/>
              <p:nvPr/>
            </p:nvSpPr>
            <p:spPr>
              <a:xfrm rot="2931771">
                <a:off x="6748124" y="2965551"/>
                <a:ext cx="166201" cy="5383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片側の 2 つの角を丸めた四角形 131"/>
              <p:cNvSpPr/>
              <p:nvPr/>
            </p:nvSpPr>
            <p:spPr>
              <a:xfrm rot="1391961">
                <a:off x="6754308" y="2935478"/>
                <a:ext cx="49266" cy="71415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8" name="グループ化 147"/>
          <p:cNvGrpSpPr/>
          <p:nvPr/>
        </p:nvGrpSpPr>
        <p:grpSpPr>
          <a:xfrm>
            <a:off x="6541548" y="4680525"/>
            <a:ext cx="559813" cy="1651777"/>
            <a:chOff x="6486425" y="3222814"/>
            <a:chExt cx="441147" cy="1301643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6486425" y="3222814"/>
              <a:ext cx="441147" cy="1301643"/>
              <a:chOff x="6486425" y="1813114"/>
              <a:chExt cx="441147" cy="1301643"/>
            </a:xfrm>
          </p:grpSpPr>
          <p:grpSp>
            <p:nvGrpSpPr>
              <p:cNvPr id="155" name="グループ化 154"/>
              <p:cNvGrpSpPr/>
              <p:nvPr/>
            </p:nvGrpSpPr>
            <p:grpSpPr>
              <a:xfrm>
                <a:off x="6486425" y="1813114"/>
                <a:ext cx="439515" cy="1226237"/>
                <a:chOff x="4731871" y="1907720"/>
                <a:chExt cx="439515" cy="1226237"/>
              </a:xfrm>
            </p:grpSpPr>
            <p:grpSp>
              <p:nvGrpSpPr>
                <p:cNvPr id="161" name="グループ化 160"/>
                <p:cNvGrpSpPr/>
                <p:nvPr/>
              </p:nvGrpSpPr>
              <p:grpSpPr>
                <a:xfrm rot="1820716">
                  <a:off x="4731871" y="2584409"/>
                  <a:ext cx="279113" cy="549548"/>
                  <a:chOff x="4773311" y="2609798"/>
                  <a:chExt cx="279113" cy="549548"/>
                </a:xfrm>
                <a:solidFill>
                  <a:srgbClr val="4F81BD">
                    <a:lumMod val="50000"/>
                  </a:srgbClr>
                </a:solidFill>
              </p:grpSpPr>
              <p:sp>
                <p:nvSpPr>
                  <p:cNvPr id="170" name="平行四辺形 169"/>
                  <p:cNvSpPr/>
                  <p:nvPr/>
                </p:nvSpPr>
                <p:spPr>
                  <a:xfrm flipH="1">
                    <a:off x="4773311" y="2609798"/>
                    <a:ext cx="212201" cy="504056"/>
                  </a:xfrm>
                  <a:prstGeom prst="parallelogram">
                    <a:avLst>
                      <a:gd name="adj" fmla="val 61257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片側の 2 つの角を丸めた四角形 170"/>
                  <p:cNvSpPr/>
                  <p:nvPr/>
                </p:nvSpPr>
                <p:spPr>
                  <a:xfrm rot="1111055">
                    <a:off x="4886223" y="3088674"/>
                    <a:ext cx="166201" cy="5383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片側の 2 つの角を丸めた四角形 171"/>
                  <p:cNvSpPr/>
                  <p:nvPr/>
                </p:nvSpPr>
                <p:spPr>
                  <a:xfrm rot="21171245">
                    <a:off x="4888817" y="3087931"/>
                    <a:ext cx="49266" cy="71415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2" name="円/楕円 161"/>
                <p:cNvSpPr/>
                <p:nvPr/>
              </p:nvSpPr>
              <p:spPr>
                <a:xfrm>
                  <a:off x="4827617" y="1907720"/>
                  <a:ext cx="216024" cy="270030"/>
                </a:xfrm>
                <a:prstGeom prst="ellipse">
                  <a:avLst/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片側の 2 つの角を丸めた四角形 162"/>
                <p:cNvSpPr/>
                <p:nvPr/>
              </p:nvSpPr>
              <p:spPr>
                <a:xfrm>
                  <a:off x="4826818" y="2177751"/>
                  <a:ext cx="217622" cy="41765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4" name="グループ化 163"/>
                <p:cNvGrpSpPr/>
                <p:nvPr/>
              </p:nvGrpSpPr>
              <p:grpSpPr>
                <a:xfrm rot="312045">
                  <a:off x="4951949" y="2121779"/>
                  <a:ext cx="219437" cy="341936"/>
                  <a:chOff x="4965696" y="2122071"/>
                  <a:chExt cx="219437" cy="341936"/>
                </a:xfrm>
              </p:grpSpPr>
              <p:sp>
                <p:nvSpPr>
                  <p:cNvPr id="165" name="円/楕円 164"/>
                  <p:cNvSpPr/>
                  <p:nvPr/>
                </p:nvSpPr>
                <p:spPr>
                  <a:xfrm rot="7097643">
                    <a:off x="5097672" y="2184326"/>
                    <a:ext cx="105086" cy="69836"/>
                  </a:xfrm>
                  <a:prstGeom prst="ellipse">
                    <a:avLst/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6" name="グループ化 165"/>
                  <p:cNvGrpSpPr/>
                  <p:nvPr/>
                </p:nvGrpSpPr>
                <p:grpSpPr>
                  <a:xfrm rot="4232967">
                    <a:off x="4920414" y="2262836"/>
                    <a:ext cx="246453" cy="155890"/>
                    <a:chOff x="5222453" y="2309886"/>
                    <a:chExt cx="246453" cy="155890"/>
                  </a:xfrm>
                  <a:solidFill>
                    <a:srgbClr val="4F81BD">
                      <a:lumMod val="75000"/>
                    </a:srgbClr>
                  </a:solidFill>
                </p:grpSpPr>
                <p:sp>
                  <p:nvSpPr>
                    <p:cNvPr id="168" name="正方形/長方形 167"/>
                    <p:cNvSpPr/>
                    <p:nvPr/>
                  </p:nvSpPr>
                  <p:spPr>
                    <a:xfrm>
                      <a:off x="5222453" y="2394994"/>
                      <a:ext cx="241715" cy="70782"/>
                    </a:xfrm>
                    <a:prstGeom prst="rect">
                      <a:avLst/>
                    </a:prstGeom>
                    <a:solidFill>
                      <a:srgbClr val="FF6699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9" name="正方形/長方形 168"/>
                    <p:cNvSpPr/>
                    <p:nvPr/>
                  </p:nvSpPr>
                  <p:spPr>
                    <a:xfrm rot="2697184">
                      <a:off x="5263062" y="2309886"/>
                      <a:ext cx="205844" cy="70782"/>
                    </a:xfrm>
                    <a:prstGeom prst="rect">
                      <a:avLst/>
                    </a:prstGeom>
                    <a:solidFill>
                      <a:srgbClr val="FF6699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7" name="平行四辺形 166"/>
                  <p:cNvSpPr/>
                  <p:nvPr/>
                </p:nvSpPr>
                <p:spPr>
                  <a:xfrm>
                    <a:off x="5076314" y="2122071"/>
                    <a:ext cx="89736" cy="119189"/>
                  </a:xfrm>
                  <a:prstGeom prst="parallelogram">
                    <a:avLst/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6" name="台形 155"/>
              <p:cNvSpPr/>
              <p:nvPr/>
            </p:nvSpPr>
            <p:spPr>
              <a:xfrm>
                <a:off x="6534754" y="2440321"/>
                <a:ext cx="314879" cy="329934"/>
              </a:xfrm>
              <a:prstGeom prst="trapezoid">
                <a:avLst>
                  <a:gd name="adj" fmla="val 23833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 rot="19740982">
                <a:off x="6693943" y="2515203"/>
                <a:ext cx="233629" cy="599554"/>
                <a:chOff x="6754308" y="2476017"/>
                <a:chExt cx="233629" cy="599554"/>
              </a:xfrm>
            </p:grpSpPr>
            <p:sp>
              <p:nvSpPr>
                <p:cNvPr id="158" name="平行四辺形 157"/>
                <p:cNvSpPr/>
                <p:nvPr/>
              </p:nvSpPr>
              <p:spPr>
                <a:xfrm rot="1820716" flipH="1">
                  <a:off x="6775736" y="2476017"/>
                  <a:ext cx="212201" cy="504056"/>
                </a:xfrm>
                <a:prstGeom prst="parallelogram">
                  <a:avLst>
                    <a:gd name="adj" fmla="val 61257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片側の 2 つの角を丸めた四角形 158"/>
                <p:cNvSpPr/>
                <p:nvPr/>
              </p:nvSpPr>
              <p:spPr>
                <a:xfrm rot="2931771">
                  <a:off x="6748124" y="2965551"/>
                  <a:ext cx="166201" cy="5383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片側の 2 つの角を丸めた四角形 159"/>
                <p:cNvSpPr/>
                <p:nvPr/>
              </p:nvSpPr>
              <p:spPr>
                <a:xfrm rot="1391961">
                  <a:off x="6754308" y="2935478"/>
                  <a:ext cx="49266" cy="71415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50" name="グループ化 149"/>
            <p:cNvGrpSpPr/>
            <p:nvPr/>
          </p:nvGrpSpPr>
          <p:grpSpPr>
            <a:xfrm rot="900000">
              <a:off x="6505080" y="3503861"/>
              <a:ext cx="232792" cy="530166"/>
              <a:chOff x="7442946" y="2995825"/>
              <a:chExt cx="288032" cy="579806"/>
            </a:xfrm>
          </p:grpSpPr>
          <p:sp>
            <p:nvSpPr>
              <p:cNvPr id="153" name="ドーナツ 47"/>
              <p:cNvSpPr/>
              <p:nvPr/>
            </p:nvSpPr>
            <p:spPr>
              <a:xfrm>
                <a:off x="7468199" y="2995825"/>
                <a:ext cx="237526" cy="365706"/>
              </a:xfrm>
              <a:custGeom>
                <a:avLst/>
                <a:gdLst>
                  <a:gd name="connsiteX0" fmla="*/ 0 w 251855"/>
                  <a:gd name="connsiteY0" fmla="*/ 398547 h 797093"/>
                  <a:gd name="connsiteX1" fmla="*/ 125928 w 251855"/>
                  <a:gd name="connsiteY1" fmla="*/ 0 h 797093"/>
                  <a:gd name="connsiteX2" fmla="*/ 251856 w 251855"/>
                  <a:gd name="connsiteY2" fmla="*/ 398547 h 797093"/>
                  <a:gd name="connsiteX3" fmla="*/ 125928 w 251855"/>
                  <a:gd name="connsiteY3" fmla="*/ 797094 h 797093"/>
                  <a:gd name="connsiteX4" fmla="*/ 0 w 251855"/>
                  <a:gd name="connsiteY4" fmla="*/ 398547 h 797093"/>
                  <a:gd name="connsiteX5" fmla="*/ 20758 w 251855"/>
                  <a:gd name="connsiteY5" fmla="*/ 398547 h 797093"/>
                  <a:gd name="connsiteX6" fmla="*/ 125928 w 251855"/>
                  <a:gd name="connsiteY6" fmla="*/ 776336 h 797093"/>
                  <a:gd name="connsiteX7" fmla="*/ 231098 w 251855"/>
                  <a:gd name="connsiteY7" fmla="*/ 398547 h 797093"/>
                  <a:gd name="connsiteX8" fmla="*/ 125928 w 251855"/>
                  <a:gd name="connsiteY8" fmla="*/ 20758 h 797093"/>
                  <a:gd name="connsiteX9" fmla="*/ 20758 w 251855"/>
                  <a:gd name="connsiteY9" fmla="*/ 398547 h 797093"/>
                  <a:gd name="connsiteX0" fmla="*/ 0 w 251856"/>
                  <a:gd name="connsiteY0" fmla="*/ 398547 h 797094"/>
                  <a:gd name="connsiteX1" fmla="*/ 125928 w 251856"/>
                  <a:gd name="connsiteY1" fmla="*/ 0 h 797094"/>
                  <a:gd name="connsiteX2" fmla="*/ 251856 w 251856"/>
                  <a:gd name="connsiteY2" fmla="*/ 398547 h 797094"/>
                  <a:gd name="connsiteX3" fmla="*/ 125928 w 251856"/>
                  <a:gd name="connsiteY3" fmla="*/ 797094 h 797094"/>
                  <a:gd name="connsiteX4" fmla="*/ 0 w 251856"/>
                  <a:gd name="connsiteY4" fmla="*/ 398547 h 797094"/>
                  <a:gd name="connsiteX5" fmla="*/ 20758 w 251856"/>
                  <a:gd name="connsiteY5" fmla="*/ 398547 h 797094"/>
                  <a:gd name="connsiteX6" fmla="*/ 231098 w 251856"/>
                  <a:gd name="connsiteY6" fmla="*/ 398547 h 797094"/>
                  <a:gd name="connsiteX7" fmla="*/ 125928 w 251856"/>
                  <a:gd name="connsiteY7" fmla="*/ 20758 h 797094"/>
                  <a:gd name="connsiteX8" fmla="*/ 20758 w 251856"/>
                  <a:gd name="connsiteY8" fmla="*/ 398547 h 797094"/>
                  <a:gd name="connsiteX0" fmla="*/ 3500 w 258856"/>
                  <a:gd name="connsiteY0" fmla="*/ 398547 h 398547"/>
                  <a:gd name="connsiteX1" fmla="*/ 129428 w 258856"/>
                  <a:gd name="connsiteY1" fmla="*/ 0 h 398547"/>
                  <a:gd name="connsiteX2" fmla="*/ 255356 w 258856"/>
                  <a:gd name="connsiteY2" fmla="*/ 398547 h 398547"/>
                  <a:gd name="connsiteX3" fmla="*/ 3500 w 258856"/>
                  <a:gd name="connsiteY3" fmla="*/ 398547 h 398547"/>
                  <a:gd name="connsiteX4" fmla="*/ 24258 w 258856"/>
                  <a:gd name="connsiteY4" fmla="*/ 398547 h 398547"/>
                  <a:gd name="connsiteX5" fmla="*/ 234598 w 258856"/>
                  <a:gd name="connsiteY5" fmla="*/ 398547 h 398547"/>
                  <a:gd name="connsiteX6" fmla="*/ 129428 w 258856"/>
                  <a:gd name="connsiteY6" fmla="*/ 20758 h 398547"/>
                  <a:gd name="connsiteX7" fmla="*/ 24258 w 258856"/>
                  <a:gd name="connsiteY7" fmla="*/ 398547 h 39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8856" h="398547">
                    <a:moveTo>
                      <a:pt x="3500" y="398547"/>
                    </a:moveTo>
                    <a:cubicBezTo>
                      <a:pt x="-17488" y="332122"/>
                      <a:pt x="59880" y="0"/>
                      <a:pt x="129428" y="0"/>
                    </a:cubicBezTo>
                    <a:cubicBezTo>
                      <a:pt x="198976" y="0"/>
                      <a:pt x="276344" y="332122"/>
                      <a:pt x="255356" y="398547"/>
                    </a:cubicBezTo>
                    <a:cubicBezTo>
                      <a:pt x="234368" y="464972"/>
                      <a:pt x="24488" y="464972"/>
                      <a:pt x="3500" y="398547"/>
                    </a:cubicBezTo>
                    <a:close/>
                    <a:moveTo>
                      <a:pt x="24258" y="398547"/>
                    </a:moveTo>
                    <a:cubicBezTo>
                      <a:pt x="41786" y="461512"/>
                      <a:pt x="217070" y="461512"/>
                      <a:pt x="234598" y="398547"/>
                    </a:cubicBezTo>
                    <a:cubicBezTo>
                      <a:pt x="252126" y="335582"/>
                      <a:pt x="187512" y="20758"/>
                      <a:pt x="129428" y="20758"/>
                    </a:cubicBezTo>
                    <a:cubicBezTo>
                      <a:pt x="71344" y="20758"/>
                      <a:pt x="6730" y="335582"/>
                      <a:pt x="24258" y="398547"/>
                    </a:cubicBezTo>
                    <a:close/>
                  </a:path>
                </a:pathLst>
              </a:custGeom>
              <a:solidFill>
                <a:srgbClr val="FF00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弦 153"/>
              <p:cNvSpPr/>
              <p:nvPr/>
            </p:nvSpPr>
            <p:spPr>
              <a:xfrm>
                <a:off x="7442946" y="3287599"/>
                <a:ext cx="288032" cy="288032"/>
              </a:xfrm>
              <a:prstGeom prst="chord">
                <a:avLst>
                  <a:gd name="adj1" fmla="val 19608136"/>
                  <a:gd name="adj2" fmla="val 12707370"/>
                </a:avLst>
              </a:prstGeom>
              <a:solidFill>
                <a:srgbClr val="FF006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1" name="平行四辺形 150"/>
            <p:cNvSpPr/>
            <p:nvPr/>
          </p:nvSpPr>
          <p:spPr>
            <a:xfrm rot="899333">
              <a:off x="6533775" y="3619853"/>
              <a:ext cx="134392" cy="289863"/>
            </a:xfrm>
            <a:prstGeom prst="parallelogram">
              <a:avLst>
                <a:gd name="adj" fmla="val 36735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2" name="円/楕円 151"/>
            <p:cNvSpPr/>
            <p:nvPr/>
          </p:nvSpPr>
          <p:spPr>
            <a:xfrm rot="17120861">
              <a:off x="6487441" y="3866099"/>
              <a:ext cx="105086" cy="69836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73" name="グループ化 172"/>
          <p:cNvGrpSpPr/>
          <p:nvPr/>
        </p:nvGrpSpPr>
        <p:grpSpPr>
          <a:xfrm>
            <a:off x="8436493" y="2766259"/>
            <a:ext cx="559813" cy="1651777"/>
            <a:chOff x="6486425" y="1813114"/>
            <a:chExt cx="441147" cy="1301643"/>
          </a:xfrm>
          <a:solidFill>
            <a:srgbClr val="FF9933"/>
          </a:solidFill>
        </p:grpSpPr>
        <p:grpSp>
          <p:nvGrpSpPr>
            <p:cNvPr id="174" name="グループ化 173"/>
            <p:cNvGrpSpPr/>
            <p:nvPr/>
          </p:nvGrpSpPr>
          <p:grpSpPr>
            <a:xfrm>
              <a:off x="6486425" y="1813114"/>
              <a:ext cx="439515" cy="1226237"/>
              <a:chOff x="4731871" y="1907720"/>
              <a:chExt cx="439515" cy="1226237"/>
            </a:xfrm>
            <a:grpFill/>
          </p:grpSpPr>
          <p:grpSp>
            <p:nvGrpSpPr>
              <p:cNvPr id="180" name="グループ化 179"/>
              <p:cNvGrpSpPr/>
              <p:nvPr/>
            </p:nvGrpSpPr>
            <p:grpSpPr>
              <a:xfrm rot="1820716">
                <a:off x="4731871" y="2584409"/>
                <a:ext cx="279113" cy="549548"/>
                <a:chOff x="4773311" y="2609798"/>
                <a:chExt cx="279113" cy="549548"/>
              </a:xfrm>
              <a:grpFill/>
            </p:grpSpPr>
            <p:sp>
              <p:nvSpPr>
                <p:cNvPr id="192" name="平行四辺形 191"/>
                <p:cNvSpPr/>
                <p:nvPr/>
              </p:nvSpPr>
              <p:spPr>
                <a:xfrm flipH="1">
                  <a:off x="4773311" y="2609798"/>
                  <a:ext cx="212201" cy="504056"/>
                </a:xfrm>
                <a:prstGeom prst="parallelogram">
                  <a:avLst>
                    <a:gd name="adj" fmla="val 61257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片側の 2 つの角を丸めた四角形 192"/>
                <p:cNvSpPr/>
                <p:nvPr/>
              </p:nvSpPr>
              <p:spPr>
                <a:xfrm rot="1111055">
                  <a:off x="4886223" y="3088674"/>
                  <a:ext cx="166201" cy="5383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片側の 2 つの角を丸めた四角形 193"/>
                <p:cNvSpPr/>
                <p:nvPr/>
              </p:nvSpPr>
              <p:spPr>
                <a:xfrm rot="21171245">
                  <a:off x="4888817" y="3087931"/>
                  <a:ext cx="49266" cy="71415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1" name="円/楕円 180"/>
              <p:cNvSpPr/>
              <p:nvPr/>
            </p:nvSpPr>
            <p:spPr>
              <a:xfrm>
                <a:off x="4827617" y="1907720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片側の 2 つの角を丸めた四角形 181"/>
              <p:cNvSpPr/>
              <p:nvPr/>
            </p:nvSpPr>
            <p:spPr>
              <a:xfrm>
                <a:off x="4826818" y="2177751"/>
                <a:ext cx="217622" cy="41765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83" name="グループ化 182"/>
              <p:cNvGrpSpPr/>
              <p:nvPr/>
            </p:nvGrpSpPr>
            <p:grpSpPr>
              <a:xfrm rot="312045">
                <a:off x="4951949" y="2121779"/>
                <a:ext cx="219437" cy="341936"/>
                <a:chOff x="4965696" y="2122071"/>
                <a:chExt cx="219437" cy="341936"/>
              </a:xfrm>
              <a:grpFill/>
            </p:grpSpPr>
            <p:sp>
              <p:nvSpPr>
                <p:cNvPr id="187" name="円/楕円 186"/>
                <p:cNvSpPr/>
                <p:nvPr/>
              </p:nvSpPr>
              <p:spPr>
                <a:xfrm rot="7097643">
                  <a:off x="5097672" y="2184326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8" name="グループ化 187"/>
                <p:cNvGrpSpPr/>
                <p:nvPr/>
              </p:nvGrpSpPr>
              <p:grpSpPr>
                <a:xfrm rot="4232967">
                  <a:off x="4920414" y="2262836"/>
                  <a:ext cx="246453" cy="155890"/>
                  <a:chOff x="5222453" y="2309886"/>
                  <a:chExt cx="246453" cy="155890"/>
                </a:xfrm>
                <a:grpFill/>
              </p:grpSpPr>
              <p:sp>
                <p:nvSpPr>
                  <p:cNvPr id="190" name="正方形/長方形 189"/>
                  <p:cNvSpPr/>
                  <p:nvPr/>
                </p:nvSpPr>
                <p:spPr>
                  <a:xfrm>
                    <a:off x="5222453" y="2394994"/>
                    <a:ext cx="241715" cy="70782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" name="正方形/長方形 190"/>
                  <p:cNvSpPr/>
                  <p:nvPr/>
                </p:nvSpPr>
                <p:spPr>
                  <a:xfrm rot="2697184">
                    <a:off x="5263062" y="2309886"/>
                    <a:ext cx="205844" cy="70782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9" name="平行四辺形 188"/>
                <p:cNvSpPr/>
                <p:nvPr/>
              </p:nvSpPr>
              <p:spPr>
                <a:xfrm>
                  <a:off x="5076314" y="2122071"/>
                  <a:ext cx="89736" cy="119189"/>
                </a:xfrm>
                <a:prstGeom prst="parallelogram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4" name="グループ化 183"/>
              <p:cNvGrpSpPr/>
              <p:nvPr/>
            </p:nvGrpSpPr>
            <p:grpSpPr>
              <a:xfrm rot="562338">
                <a:off x="4774996" y="2234687"/>
                <a:ext cx="143536" cy="411827"/>
                <a:chOff x="4304765" y="2241925"/>
                <a:chExt cx="143536" cy="411827"/>
              </a:xfrm>
              <a:grpFill/>
            </p:grpSpPr>
            <p:sp>
              <p:nvSpPr>
                <p:cNvPr id="185" name="平行四辺形 184"/>
                <p:cNvSpPr/>
                <p:nvPr/>
              </p:nvSpPr>
              <p:spPr>
                <a:xfrm rot="336995">
                  <a:off x="4313909" y="2241925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円/楕円 185"/>
                <p:cNvSpPr/>
                <p:nvPr/>
              </p:nvSpPr>
              <p:spPr>
                <a:xfrm rot="16558523">
                  <a:off x="4287140" y="2566291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75" name="台形 174"/>
            <p:cNvSpPr/>
            <p:nvPr/>
          </p:nvSpPr>
          <p:spPr>
            <a:xfrm>
              <a:off x="6534754" y="2440321"/>
              <a:ext cx="314879" cy="329934"/>
            </a:xfrm>
            <a:prstGeom prst="trapezoid">
              <a:avLst>
                <a:gd name="adj" fmla="val 23833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76" name="グループ化 175"/>
            <p:cNvGrpSpPr/>
            <p:nvPr/>
          </p:nvGrpSpPr>
          <p:grpSpPr>
            <a:xfrm rot="19740982">
              <a:off x="6693943" y="2515203"/>
              <a:ext cx="233629" cy="599554"/>
              <a:chOff x="6754308" y="2476017"/>
              <a:chExt cx="233629" cy="599554"/>
            </a:xfrm>
            <a:grpFill/>
          </p:grpSpPr>
          <p:sp>
            <p:nvSpPr>
              <p:cNvPr id="177" name="平行四辺形 176"/>
              <p:cNvSpPr/>
              <p:nvPr/>
            </p:nvSpPr>
            <p:spPr>
              <a:xfrm rot="1820716" flipH="1">
                <a:off x="6775736" y="2476017"/>
                <a:ext cx="212201" cy="504056"/>
              </a:xfrm>
              <a:prstGeom prst="parallelogram">
                <a:avLst>
                  <a:gd name="adj" fmla="val 6125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8" name="片側の 2 つの角を丸めた四角形 177"/>
              <p:cNvSpPr/>
              <p:nvPr/>
            </p:nvSpPr>
            <p:spPr>
              <a:xfrm rot="2931771">
                <a:off x="6748124" y="2965551"/>
                <a:ext cx="166201" cy="5383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9" name="片側の 2 つの角を丸めた四角形 178"/>
              <p:cNvSpPr/>
              <p:nvPr/>
            </p:nvSpPr>
            <p:spPr>
              <a:xfrm rot="1391961">
                <a:off x="6754308" y="2935478"/>
                <a:ext cx="49266" cy="71415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95" name="グループ化 194"/>
          <p:cNvGrpSpPr/>
          <p:nvPr/>
        </p:nvGrpSpPr>
        <p:grpSpPr>
          <a:xfrm>
            <a:off x="8436493" y="4680525"/>
            <a:ext cx="559813" cy="1651777"/>
            <a:chOff x="6486425" y="3222814"/>
            <a:chExt cx="441147" cy="1301643"/>
          </a:xfrm>
          <a:solidFill>
            <a:srgbClr val="FF9933"/>
          </a:solidFill>
        </p:grpSpPr>
        <p:grpSp>
          <p:nvGrpSpPr>
            <p:cNvPr id="196" name="グループ化 195"/>
            <p:cNvGrpSpPr/>
            <p:nvPr/>
          </p:nvGrpSpPr>
          <p:grpSpPr>
            <a:xfrm>
              <a:off x="6486425" y="3222814"/>
              <a:ext cx="441147" cy="1301643"/>
              <a:chOff x="6486425" y="1813114"/>
              <a:chExt cx="441147" cy="1301643"/>
            </a:xfrm>
            <a:grpFill/>
          </p:grpSpPr>
          <p:grpSp>
            <p:nvGrpSpPr>
              <p:cNvPr id="202" name="グループ化 201"/>
              <p:cNvGrpSpPr/>
              <p:nvPr/>
            </p:nvGrpSpPr>
            <p:grpSpPr>
              <a:xfrm>
                <a:off x="6486425" y="1813114"/>
                <a:ext cx="439515" cy="1226237"/>
                <a:chOff x="4731871" y="1907720"/>
                <a:chExt cx="439515" cy="1226237"/>
              </a:xfrm>
              <a:grpFill/>
            </p:grpSpPr>
            <p:grpSp>
              <p:nvGrpSpPr>
                <p:cNvPr id="208" name="グループ化 207"/>
                <p:cNvGrpSpPr/>
                <p:nvPr/>
              </p:nvGrpSpPr>
              <p:grpSpPr>
                <a:xfrm rot="1820716">
                  <a:off x="4731871" y="2584409"/>
                  <a:ext cx="279113" cy="549548"/>
                  <a:chOff x="4773311" y="2609798"/>
                  <a:chExt cx="279113" cy="549548"/>
                </a:xfrm>
                <a:grpFill/>
              </p:grpSpPr>
              <p:sp>
                <p:nvSpPr>
                  <p:cNvPr id="217" name="平行四辺形 216"/>
                  <p:cNvSpPr/>
                  <p:nvPr/>
                </p:nvSpPr>
                <p:spPr>
                  <a:xfrm flipH="1">
                    <a:off x="4773311" y="2609798"/>
                    <a:ext cx="212201" cy="504056"/>
                  </a:xfrm>
                  <a:prstGeom prst="parallelogram">
                    <a:avLst>
                      <a:gd name="adj" fmla="val 61257"/>
                    </a:avLst>
                  </a:prstGeom>
                  <a:solidFill>
                    <a:srgbClr val="F79646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片側の 2 つの角を丸めた四角形 217"/>
                  <p:cNvSpPr/>
                  <p:nvPr/>
                </p:nvSpPr>
                <p:spPr>
                  <a:xfrm rot="1111055">
                    <a:off x="4886223" y="3088674"/>
                    <a:ext cx="166201" cy="5383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79646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" name="片側の 2 つの角を丸めた四角形 218"/>
                  <p:cNvSpPr/>
                  <p:nvPr/>
                </p:nvSpPr>
                <p:spPr>
                  <a:xfrm rot="21171245">
                    <a:off x="4888817" y="3087931"/>
                    <a:ext cx="49266" cy="71415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F79646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9" name="円/楕円 208"/>
                <p:cNvSpPr/>
                <p:nvPr/>
              </p:nvSpPr>
              <p:spPr>
                <a:xfrm>
                  <a:off x="4827617" y="1907720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片側の 2 つの角を丸めた四角形 209"/>
                <p:cNvSpPr/>
                <p:nvPr/>
              </p:nvSpPr>
              <p:spPr>
                <a:xfrm>
                  <a:off x="4826818" y="2177751"/>
                  <a:ext cx="217622" cy="41765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/>
                <p:cNvGrpSpPr/>
                <p:nvPr/>
              </p:nvGrpSpPr>
              <p:grpSpPr>
                <a:xfrm rot="312045">
                  <a:off x="4951949" y="2121779"/>
                  <a:ext cx="219437" cy="341936"/>
                  <a:chOff x="4965696" y="2122071"/>
                  <a:chExt cx="219437" cy="341936"/>
                </a:xfrm>
                <a:grpFill/>
              </p:grpSpPr>
              <p:sp>
                <p:nvSpPr>
                  <p:cNvPr id="212" name="円/楕円 211"/>
                  <p:cNvSpPr/>
                  <p:nvPr/>
                </p:nvSpPr>
                <p:spPr>
                  <a:xfrm rot="7097643">
                    <a:off x="5097672" y="2184326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3" name="グループ化 212"/>
                  <p:cNvGrpSpPr/>
                  <p:nvPr/>
                </p:nvGrpSpPr>
                <p:grpSpPr>
                  <a:xfrm rot="4232967">
                    <a:off x="4920414" y="2262836"/>
                    <a:ext cx="246453" cy="155890"/>
                    <a:chOff x="5222453" y="2309886"/>
                    <a:chExt cx="246453" cy="155890"/>
                  </a:xfrm>
                  <a:grpFill/>
                </p:grpSpPr>
                <p:sp>
                  <p:nvSpPr>
                    <p:cNvPr id="215" name="正方形/長方形 214"/>
                    <p:cNvSpPr/>
                    <p:nvPr/>
                  </p:nvSpPr>
                  <p:spPr>
                    <a:xfrm>
                      <a:off x="5222453" y="2394994"/>
                      <a:ext cx="241715" cy="70782"/>
                    </a:xfrm>
                    <a:prstGeom prst="rect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6" name="正方形/長方形 215"/>
                    <p:cNvSpPr/>
                    <p:nvPr/>
                  </p:nvSpPr>
                  <p:spPr>
                    <a:xfrm rot="2697184">
                      <a:off x="5263062" y="2309886"/>
                      <a:ext cx="205844" cy="70782"/>
                    </a:xfrm>
                    <a:prstGeom prst="rect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4" name="平行四辺形 213"/>
                  <p:cNvSpPr/>
                  <p:nvPr/>
                </p:nvSpPr>
                <p:spPr>
                  <a:xfrm>
                    <a:off x="5076314" y="2122071"/>
                    <a:ext cx="89736" cy="119189"/>
                  </a:xfrm>
                  <a:prstGeom prst="parallelogram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03" name="台形 202"/>
              <p:cNvSpPr/>
              <p:nvPr/>
            </p:nvSpPr>
            <p:spPr>
              <a:xfrm>
                <a:off x="6534754" y="2440321"/>
                <a:ext cx="314879" cy="329934"/>
              </a:xfrm>
              <a:prstGeom prst="trapezoid">
                <a:avLst>
                  <a:gd name="adj" fmla="val 2383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04" name="グループ化 203"/>
              <p:cNvGrpSpPr/>
              <p:nvPr/>
            </p:nvGrpSpPr>
            <p:grpSpPr>
              <a:xfrm rot="19740982">
                <a:off x="6693943" y="2515203"/>
                <a:ext cx="233629" cy="599554"/>
                <a:chOff x="6754308" y="2476017"/>
                <a:chExt cx="233629" cy="599554"/>
              </a:xfrm>
              <a:grpFill/>
            </p:grpSpPr>
            <p:sp>
              <p:nvSpPr>
                <p:cNvPr id="205" name="平行四辺形 204"/>
                <p:cNvSpPr/>
                <p:nvPr/>
              </p:nvSpPr>
              <p:spPr>
                <a:xfrm rot="1820716" flipH="1">
                  <a:off x="6775736" y="2476017"/>
                  <a:ext cx="212201" cy="504056"/>
                </a:xfrm>
                <a:prstGeom prst="parallelogram">
                  <a:avLst>
                    <a:gd name="adj" fmla="val 6125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片側の 2 つの角を丸めた四角形 205"/>
                <p:cNvSpPr/>
                <p:nvPr/>
              </p:nvSpPr>
              <p:spPr>
                <a:xfrm rot="2931771">
                  <a:off x="6748124" y="2965551"/>
                  <a:ext cx="166201" cy="5383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7" name="片側の 2 つの角を丸めた四角形 206"/>
                <p:cNvSpPr/>
                <p:nvPr/>
              </p:nvSpPr>
              <p:spPr>
                <a:xfrm rot="1391961">
                  <a:off x="6754308" y="2935478"/>
                  <a:ext cx="49266" cy="71415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97" name="グループ化 196"/>
            <p:cNvGrpSpPr/>
            <p:nvPr/>
          </p:nvGrpSpPr>
          <p:grpSpPr>
            <a:xfrm rot="900000">
              <a:off x="6505080" y="3503861"/>
              <a:ext cx="232792" cy="530166"/>
              <a:chOff x="7442946" y="2995825"/>
              <a:chExt cx="288032" cy="579806"/>
            </a:xfrm>
            <a:grpFill/>
          </p:grpSpPr>
          <p:sp>
            <p:nvSpPr>
              <p:cNvPr id="200" name="ドーナツ 47"/>
              <p:cNvSpPr/>
              <p:nvPr/>
            </p:nvSpPr>
            <p:spPr>
              <a:xfrm>
                <a:off x="7468199" y="2995825"/>
                <a:ext cx="237526" cy="365706"/>
              </a:xfrm>
              <a:custGeom>
                <a:avLst/>
                <a:gdLst>
                  <a:gd name="connsiteX0" fmla="*/ 0 w 251855"/>
                  <a:gd name="connsiteY0" fmla="*/ 398547 h 797093"/>
                  <a:gd name="connsiteX1" fmla="*/ 125928 w 251855"/>
                  <a:gd name="connsiteY1" fmla="*/ 0 h 797093"/>
                  <a:gd name="connsiteX2" fmla="*/ 251856 w 251855"/>
                  <a:gd name="connsiteY2" fmla="*/ 398547 h 797093"/>
                  <a:gd name="connsiteX3" fmla="*/ 125928 w 251855"/>
                  <a:gd name="connsiteY3" fmla="*/ 797094 h 797093"/>
                  <a:gd name="connsiteX4" fmla="*/ 0 w 251855"/>
                  <a:gd name="connsiteY4" fmla="*/ 398547 h 797093"/>
                  <a:gd name="connsiteX5" fmla="*/ 20758 w 251855"/>
                  <a:gd name="connsiteY5" fmla="*/ 398547 h 797093"/>
                  <a:gd name="connsiteX6" fmla="*/ 125928 w 251855"/>
                  <a:gd name="connsiteY6" fmla="*/ 776336 h 797093"/>
                  <a:gd name="connsiteX7" fmla="*/ 231098 w 251855"/>
                  <a:gd name="connsiteY7" fmla="*/ 398547 h 797093"/>
                  <a:gd name="connsiteX8" fmla="*/ 125928 w 251855"/>
                  <a:gd name="connsiteY8" fmla="*/ 20758 h 797093"/>
                  <a:gd name="connsiteX9" fmla="*/ 20758 w 251855"/>
                  <a:gd name="connsiteY9" fmla="*/ 398547 h 797093"/>
                  <a:gd name="connsiteX0" fmla="*/ 0 w 251856"/>
                  <a:gd name="connsiteY0" fmla="*/ 398547 h 797094"/>
                  <a:gd name="connsiteX1" fmla="*/ 125928 w 251856"/>
                  <a:gd name="connsiteY1" fmla="*/ 0 h 797094"/>
                  <a:gd name="connsiteX2" fmla="*/ 251856 w 251856"/>
                  <a:gd name="connsiteY2" fmla="*/ 398547 h 797094"/>
                  <a:gd name="connsiteX3" fmla="*/ 125928 w 251856"/>
                  <a:gd name="connsiteY3" fmla="*/ 797094 h 797094"/>
                  <a:gd name="connsiteX4" fmla="*/ 0 w 251856"/>
                  <a:gd name="connsiteY4" fmla="*/ 398547 h 797094"/>
                  <a:gd name="connsiteX5" fmla="*/ 20758 w 251856"/>
                  <a:gd name="connsiteY5" fmla="*/ 398547 h 797094"/>
                  <a:gd name="connsiteX6" fmla="*/ 231098 w 251856"/>
                  <a:gd name="connsiteY6" fmla="*/ 398547 h 797094"/>
                  <a:gd name="connsiteX7" fmla="*/ 125928 w 251856"/>
                  <a:gd name="connsiteY7" fmla="*/ 20758 h 797094"/>
                  <a:gd name="connsiteX8" fmla="*/ 20758 w 251856"/>
                  <a:gd name="connsiteY8" fmla="*/ 398547 h 797094"/>
                  <a:gd name="connsiteX0" fmla="*/ 3500 w 258856"/>
                  <a:gd name="connsiteY0" fmla="*/ 398547 h 398547"/>
                  <a:gd name="connsiteX1" fmla="*/ 129428 w 258856"/>
                  <a:gd name="connsiteY1" fmla="*/ 0 h 398547"/>
                  <a:gd name="connsiteX2" fmla="*/ 255356 w 258856"/>
                  <a:gd name="connsiteY2" fmla="*/ 398547 h 398547"/>
                  <a:gd name="connsiteX3" fmla="*/ 3500 w 258856"/>
                  <a:gd name="connsiteY3" fmla="*/ 398547 h 398547"/>
                  <a:gd name="connsiteX4" fmla="*/ 24258 w 258856"/>
                  <a:gd name="connsiteY4" fmla="*/ 398547 h 398547"/>
                  <a:gd name="connsiteX5" fmla="*/ 234598 w 258856"/>
                  <a:gd name="connsiteY5" fmla="*/ 398547 h 398547"/>
                  <a:gd name="connsiteX6" fmla="*/ 129428 w 258856"/>
                  <a:gd name="connsiteY6" fmla="*/ 20758 h 398547"/>
                  <a:gd name="connsiteX7" fmla="*/ 24258 w 258856"/>
                  <a:gd name="connsiteY7" fmla="*/ 398547 h 39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8856" h="398547">
                    <a:moveTo>
                      <a:pt x="3500" y="398547"/>
                    </a:moveTo>
                    <a:cubicBezTo>
                      <a:pt x="-17488" y="332122"/>
                      <a:pt x="59880" y="0"/>
                      <a:pt x="129428" y="0"/>
                    </a:cubicBezTo>
                    <a:cubicBezTo>
                      <a:pt x="198976" y="0"/>
                      <a:pt x="276344" y="332122"/>
                      <a:pt x="255356" y="398547"/>
                    </a:cubicBezTo>
                    <a:cubicBezTo>
                      <a:pt x="234368" y="464972"/>
                      <a:pt x="24488" y="464972"/>
                      <a:pt x="3500" y="398547"/>
                    </a:cubicBezTo>
                    <a:close/>
                    <a:moveTo>
                      <a:pt x="24258" y="398547"/>
                    </a:moveTo>
                    <a:cubicBezTo>
                      <a:pt x="41786" y="461512"/>
                      <a:pt x="217070" y="461512"/>
                      <a:pt x="234598" y="398547"/>
                    </a:cubicBezTo>
                    <a:cubicBezTo>
                      <a:pt x="252126" y="335582"/>
                      <a:pt x="187512" y="20758"/>
                      <a:pt x="129428" y="20758"/>
                    </a:cubicBezTo>
                    <a:cubicBezTo>
                      <a:pt x="71344" y="20758"/>
                      <a:pt x="6730" y="335582"/>
                      <a:pt x="24258" y="398547"/>
                    </a:cubicBez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弦 200"/>
              <p:cNvSpPr/>
              <p:nvPr/>
            </p:nvSpPr>
            <p:spPr>
              <a:xfrm>
                <a:off x="7442946" y="3287599"/>
                <a:ext cx="288032" cy="288032"/>
              </a:xfrm>
              <a:prstGeom prst="chord">
                <a:avLst>
                  <a:gd name="adj1" fmla="val 19608136"/>
                  <a:gd name="adj2" fmla="val 12707370"/>
                </a:avLst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8" name="平行四辺形 197"/>
            <p:cNvSpPr/>
            <p:nvPr/>
          </p:nvSpPr>
          <p:spPr>
            <a:xfrm rot="899333">
              <a:off x="6533775" y="3619853"/>
              <a:ext cx="134392" cy="289863"/>
            </a:xfrm>
            <a:prstGeom prst="parallelogram">
              <a:avLst>
                <a:gd name="adj" fmla="val 367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9" name="円/楕円 198"/>
            <p:cNvSpPr/>
            <p:nvPr/>
          </p:nvSpPr>
          <p:spPr>
            <a:xfrm rot="17120861">
              <a:off x="6487441" y="3866099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0" name="グループ化 219"/>
          <p:cNvGrpSpPr/>
          <p:nvPr/>
        </p:nvGrpSpPr>
        <p:grpSpPr>
          <a:xfrm>
            <a:off x="2793924" y="2773603"/>
            <a:ext cx="573773" cy="1617138"/>
            <a:chOff x="4727100" y="1907720"/>
            <a:chExt cx="452148" cy="1274347"/>
          </a:xfrm>
          <a:solidFill>
            <a:srgbClr val="00B0F0"/>
          </a:solidFill>
        </p:grpSpPr>
        <p:grpSp>
          <p:nvGrpSpPr>
            <p:cNvPr id="221" name="グループ化 220"/>
            <p:cNvGrpSpPr/>
            <p:nvPr/>
          </p:nvGrpSpPr>
          <p:grpSpPr>
            <a:xfrm rot="1820716">
              <a:off x="4727100" y="2579278"/>
              <a:ext cx="264967" cy="572269"/>
              <a:chOff x="4773311" y="2609798"/>
              <a:chExt cx="264967" cy="572269"/>
            </a:xfrm>
            <a:grpFill/>
          </p:grpSpPr>
          <p:sp>
            <p:nvSpPr>
              <p:cNvPr id="235" name="平行四辺形 234"/>
              <p:cNvSpPr/>
              <p:nvPr/>
            </p:nvSpPr>
            <p:spPr>
              <a:xfrm flipH="1">
                <a:off x="4773311" y="2609798"/>
                <a:ext cx="212201" cy="504056"/>
              </a:xfrm>
              <a:prstGeom prst="parallelogram">
                <a:avLst>
                  <a:gd name="adj" fmla="val 47368"/>
                </a:avLst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6" name="片側の 2 つの角を丸めた四角形 235"/>
              <p:cNvSpPr/>
              <p:nvPr/>
            </p:nvSpPr>
            <p:spPr>
              <a:xfrm>
                <a:off x="4890477" y="3097751"/>
                <a:ext cx="147801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2" name="円/楕円 221"/>
            <p:cNvSpPr/>
            <p:nvPr/>
          </p:nvSpPr>
          <p:spPr>
            <a:xfrm>
              <a:off x="4827617" y="1907720"/>
              <a:ext cx="216024" cy="27003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" name="平行四辺形 222"/>
            <p:cNvSpPr/>
            <p:nvPr/>
          </p:nvSpPr>
          <p:spPr>
            <a:xfrm flipH="1">
              <a:off x="4914281" y="2609798"/>
              <a:ext cx="212201" cy="504056"/>
            </a:xfrm>
            <a:prstGeom prst="parallelogram">
              <a:avLst>
                <a:gd name="adj" fmla="val 47368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" name="片側の 2 つの角を丸めた四角形 223"/>
            <p:cNvSpPr/>
            <p:nvPr/>
          </p:nvSpPr>
          <p:spPr>
            <a:xfrm>
              <a:off x="4826818" y="2177750"/>
              <a:ext cx="217622" cy="504056"/>
            </a:xfrm>
            <a:prstGeom prst="round2SameRect">
              <a:avLst>
                <a:gd name="adj1" fmla="val 26588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" name="片側の 2 つの角を丸めた四角形 224"/>
            <p:cNvSpPr/>
            <p:nvPr/>
          </p:nvSpPr>
          <p:spPr>
            <a:xfrm>
              <a:off x="5031447" y="3097751"/>
              <a:ext cx="147801" cy="84316"/>
            </a:xfrm>
            <a:prstGeom prst="round2SameRect">
              <a:avLst>
                <a:gd name="adj1" fmla="val 50000"/>
                <a:gd name="adj2" fmla="val 2480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6" name="グループ化 225"/>
            <p:cNvGrpSpPr/>
            <p:nvPr/>
          </p:nvGrpSpPr>
          <p:grpSpPr>
            <a:xfrm rot="312045">
              <a:off x="4951949" y="2121779"/>
              <a:ext cx="219437" cy="341936"/>
              <a:chOff x="4965696" y="2122071"/>
              <a:chExt cx="219437" cy="341936"/>
            </a:xfrm>
            <a:grpFill/>
          </p:grpSpPr>
          <p:sp>
            <p:nvSpPr>
              <p:cNvPr id="230" name="円/楕円 229"/>
              <p:cNvSpPr/>
              <p:nvPr/>
            </p:nvSpPr>
            <p:spPr>
              <a:xfrm rot="7097643">
                <a:off x="5097672" y="2184326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31" name="グループ化 230"/>
              <p:cNvGrpSpPr/>
              <p:nvPr/>
            </p:nvGrpSpPr>
            <p:grpSpPr>
              <a:xfrm rot="4232967">
                <a:off x="4920414" y="2262836"/>
                <a:ext cx="246453" cy="155890"/>
                <a:chOff x="5222453" y="2309886"/>
                <a:chExt cx="246453" cy="155890"/>
              </a:xfrm>
              <a:grpFill/>
            </p:grpSpPr>
            <p:sp>
              <p:nvSpPr>
                <p:cNvPr id="233" name="正方形/長方形 232"/>
                <p:cNvSpPr/>
                <p:nvPr/>
              </p:nvSpPr>
              <p:spPr>
                <a:xfrm>
                  <a:off x="5222453" y="2394994"/>
                  <a:ext cx="241715" cy="7078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正方形/長方形 233"/>
                <p:cNvSpPr/>
                <p:nvPr/>
              </p:nvSpPr>
              <p:spPr>
                <a:xfrm rot="2697184">
                  <a:off x="5263062" y="2309886"/>
                  <a:ext cx="205844" cy="7078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2" name="平行四辺形 231"/>
              <p:cNvSpPr/>
              <p:nvPr/>
            </p:nvSpPr>
            <p:spPr>
              <a:xfrm>
                <a:off x="5076314" y="2122071"/>
                <a:ext cx="89736" cy="119189"/>
              </a:xfrm>
              <a:prstGeom prst="parallelogram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7" name="グループ化 226"/>
            <p:cNvGrpSpPr/>
            <p:nvPr/>
          </p:nvGrpSpPr>
          <p:grpSpPr>
            <a:xfrm rot="562338">
              <a:off x="4774996" y="2234687"/>
              <a:ext cx="143536" cy="411827"/>
              <a:chOff x="4304765" y="2241925"/>
              <a:chExt cx="143536" cy="411827"/>
            </a:xfrm>
            <a:grpFill/>
          </p:grpSpPr>
          <p:sp>
            <p:nvSpPr>
              <p:cNvPr id="228" name="平行四辺形 227"/>
              <p:cNvSpPr/>
              <p:nvPr/>
            </p:nvSpPr>
            <p:spPr>
              <a:xfrm rot="336995">
                <a:off x="4313909" y="2241925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円/楕円 228"/>
              <p:cNvSpPr/>
              <p:nvPr/>
            </p:nvSpPr>
            <p:spPr>
              <a:xfrm rot="16558523">
                <a:off x="4287140" y="2566291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7" name="グループ化 236"/>
          <p:cNvGrpSpPr/>
          <p:nvPr/>
        </p:nvGrpSpPr>
        <p:grpSpPr>
          <a:xfrm>
            <a:off x="2646515" y="4681824"/>
            <a:ext cx="760836" cy="1617140"/>
            <a:chOff x="5677424" y="1907720"/>
            <a:chExt cx="599558" cy="1274347"/>
          </a:xfrm>
          <a:solidFill>
            <a:srgbClr val="00B0F0"/>
          </a:solidFill>
        </p:grpSpPr>
        <p:grpSp>
          <p:nvGrpSpPr>
            <p:cNvPr id="238" name="グループ化 237"/>
            <p:cNvGrpSpPr/>
            <p:nvPr/>
          </p:nvGrpSpPr>
          <p:grpSpPr>
            <a:xfrm>
              <a:off x="5824834" y="1907720"/>
              <a:ext cx="452148" cy="1274347"/>
              <a:chOff x="4727100" y="1907720"/>
              <a:chExt cx="452148" cy="1274347"/>
            </a:xfrm>
            <a:grpFill/>
          </p:grpSpPr>
          <p:grpSp>
            <p:nvGrpSpPr>
              <p:cNvPr id="243" name="グループ化 242"/>
              <p:cNvGrpSpPr/>
              <p:nvPr/>
            </p:nvGrpSpPr>
            <p:grpSpPr>
              <a:xfrm rot="1820716">
                <a:off x="4727100" y="2579278"/>
                <a:ext cx="264967" cy="572269"/>
                <a:chOff x="4773311" y="2609798"/>
                <a:chExt cx="264967" cy="572269"/>
              </a:xfrm>
              <a:grpFill/>
            </p:grpSpPr>
            <p:sp>
              <p:nvSpPr>
                <p:cNvPr id="255" name="平行四辺形 254"/>
                <p:cNvSpPr/>
                <p:nvPr/>
              </p:nvSpPr>
              <p:spPr>
                <a:xfrm flipH="1">
                  <a:off x="4773311" y="2609798"/>
                  <a:ext cx="212201" cy="504056"/>
                </a:xfrm>
                <a:prstGeom prst="parallelogram">
                  <a:avLst>
                    <a:gd name="adj" fmla="val 47368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片側の 2 つの角を丸めた四角形 255"/>
                <p:cNvSpPr/>
                <p:nvPr/>
              </p:nvSpPr>
              <p:spPr>
                <a:xfrm>
                  <a:off x="4890477" y="3097751"/>
                  <a:ext cx="147801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円/楕円 243"/>
              <p:cNvSpPr/>
              <p:nvPr/>
            </p:nvSpPr>
            <p:spPr>
              <a:xfrm>
                <a:off x="4827617" y="1907720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平行四辺形 244"/>
              <p:cNvSpPr/>
              <p:nvPr/>
            </p:nvSpPr>
            <p:spPr>
              <a:xfrm flipH="1">
                <a:off x="4914281" y="2609798"/>
                <a:ext cx="212201" cy="504056"/>
              </a:xfrm>
              <a:prstGeom prst="parallelogram">
                <a:avLst>
                  <a:gd name="adj" fmla="val 473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片側の 2 つの角を丸めた四角形 245"/>
              <p:cNvSpPr/>
              <p:nvPr/>
            </p:nvSpPr>
            <p:spPr>
              <a:xfrm>
                <a:off x="4826818" y="2177750"/>
                <a:ext cx="21762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片側の 2 つの角を丸めた四角形 246"/>
              <p:cNvSpPr/>
              <p:nvPr/>
            </p:nvSpPr>
            <p:spPr>
              <a:xfrm>
                <a:off x="5031447" y="3097751"/>
                <a:ext cx="147801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48" name="グループ化 247"/>
              <p:cNvGrpSpPr/>
              <p:nvPr/>
            </p:nvGrpSpPr>
            <p:grpSpPr>
              <a:xfrm rot="312045">
                <a:off x="4951949" y="2121779"/>
                <a:ext cx="219437" cy="341936"/>
                <a:chOff x="4965696" y="2122071"/>
                <a:chExt cx="219437" cy="341936"/>
              </a:xfrm>
              <a:grpFill/>
            </p:grpSpPr>
            <p:sp>
              <p:nvSpPr>
                <p:cNvPr id="250" name="円/楕円 249"/>
                <p:cNvSpPr/>
                <p:nvPr/>
              </p:nvSpPr>
              <p:spPr>
                <a:xfrm rot="7097643">
                  <a:off x="5097672" y="2184326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1" name="グループ化 250"/>
                <p:cNvGrpSpPr/>
                <p:nvPr/>
              </p:nvGrpSpPr>
              <p:grpSpPr>
                <a:xfrm rot="4232967">
                  <a:off x="4920414" y="2262836"/>
                  <a:ext cx="246453" cy="155890"/>
                  <a:chOff x="5222453" y="2309886"/>
                  <a:chExt cx="246453" cy="155890"/>
                </a:xfrm>
                <a:grpFill/>
              </p:grpSpPr>
              <p:sp>
                <p:nvSpPr>
                  <p:cNvPr id="253" name="正方形/長方形 252"/>
                  <p:cNvSpPr/>
                  <p:nvPr/>
                </p:nvSpPr>
                <p:spPr>
                  <a:xfrm>
                    <a:off x="5222453" y="2394994"/>
                    <a:ext cx="241715" cy="70782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4" name="正方形/長方形 253"/>
                  <p:cNvSpPr/>
                  <p:nvPr/>
                </p:nvSpPr>
                <p:spPr>
                  <a:xfrm rot="2697184">
                    <a:off x="5263062" y="2309886"/>
                    <a:ext cx="205844" cy="70782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2" name="平行四辺形 251"/>
                <p:cNvSpPr/>
                <p:nvPr/>
              </p:nvSpPr>
              <p:spPr>
                <a:xfrm>
                  <a:off x="5076314" y="2122071"/>
                  <a:ext cx="89736" cy="119189"/>
                </a:xfrm>
                <a:prstGeom prst="parallelogram">
                  <a:avLst/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平行四辺形 248"/>
              <p:cNvSpPr/>
              <p:nvPr/>
            </p:nvSpPr>
            <p:spPr>
              <a:xfrm rot="899333">
                <a:off x="4788296" y="2235777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9" name="グループ化 238"/>
            <p:cNvGrpSpPr/>
            <p:nvPr/>
          </p:nvGrpSpPr>
          <p:grpSpPr>
            <a:xfrm rot="900000">
              <a:off x="5677424" y="2582614"/>
              <a:ext cx="339178" cy="309753"/>
              <a:chOff x="4827618" y="2512896"/>
              <a:chExt cx="339178" cy="309753"/>
            </a:xfrm>
            <a:grpFill/>
          </p:grpSpPr>
          <p:sp>
            <p:nvSpPr>
              <p:cNvPr id="241" name="台形 240"/>
              <p:cNvSpPr/>
              <p:nvPr/>
            </p:nvSpPr>
            <p:spPr>
              <a:xfrm>
                <a:off x="4827618" y="2582032"/>
                <a:ext cx="339178" cy="240617"/>
              </a:xfrm>
              <a:prstGeom prst="trapezoid">
                <a:avLst>
                  <a:gd name="adj" fmla="val 8481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アーチ 241"/>
              <p:cNvSpPr/>
              <p:nvPr/>
            </p:nvSpPr>
            <p:spPr>
              <a:xfrm>
                <a:off x="4919889" y="2512896"/>
                <a:ext cx="154636" cy="152869"/>
              </a:xfrm>
              <a:prstGeom prst="blockArc">
                <a:avLst>
                  <a:gd name="adj1" fmla="val 9711931"/>
                  <a:gd name="adj2" fmla="val 502129"/>
                  <a:gd name="adj3" fmla="val 1632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0" name="円/楕円 239"/>
            <p:cNvSpPr/>
            <p:nvPr/>
          </p:nvSpPr>
          <p:spPr>
            <a:xfrm rot="17120861">
              <a:off x="5830621" y="2551005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57" name="グループ化 256"/>
          <p:cNvGrpSpPr/>
          <p:nvPr/>
        </p:nvGrpSpPr>
        <p:grpSpPr>
          <a:xfrm>
            <a:off x="908277" y="2773603"/>
            <a:ext cx="573773" cy="1617138"/>
            <a:chOff x="4727100" y="1907720"/>
            <a:chExt cx="452148" cy="1274347"/>
          </a:xfrm>
          <a:solidFill>
            <a:sysClr val="window" lastClr="FFFFFF">
              <a:lumMod val="50000"/>
            </a:sysClr>
          </a:solidFill>
        </p:grpSpPr>
        <p:grpSp>
          <p:nvGrpSpPr>
            <p:cNvPr id="258" name="グループ化 257"/>
            <p:cNvGrpSpPr/>
            <p:nvPr/>
          </p:nvGrpSpPr>
          <p:grpSpPr>
            <a:xfrm rot="1820716">
              <a:off x="4727100" y="2579278"/>
              <a:ext cx="264967" cy="572269"/>
              <a:chOff x="4773311" y="2609798"/>
              <a:chExt cx="264967" cy="572269"/>
            </a:xfrm>
            <a:grpFill/>
          </p:grpSpPr>
          <p:sp>
            <p:nvSpPr>
              <p:cNvPr id="272" name="平行四辺形 271"/>
              <p:cNvSpPr/>
              <p:nvPr/>
            </p:nvSpPr>
            <p:spPr>
              <a:xfrm flipH="1">
                <a:off x="4773311" y="2609798"/>
                <a:ext cx="212201" cy="504056"/>
              </a:xfrm>
              <a:prstGeom prst="parallelogram">
                <a:avLst>
                  <a:gd name="adj" fmla="val 47368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片側の 2 つの角を丸めた四角形 272"/>
              <p:cNvSpPr/>
              <p:nvPr/>
            </p:nvSpPr>
            <p:spPr>
              <a:xfrm>
                <a:off x="4890477" y="3097751"/>
                <a:ext cx="147801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9" name="円/楕円 258"/>
            <p:cNvSpPr/>
            <p:nvPr/>
          </p:nvSpPr>
          <p:spPr>
            <a:xfrm>
              <a:off x="4827617" y="1907720"/>
              <a:ext cx="216024" cy="27003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0" name="平行四辺形 259"/>
            <p:cNvSpPr/>
            <p:nvPr/>
          </p:nvSpPr>
          <p:spPr>
            <a:xfrm flipH="1">
              <a:off x="4914281" y="2609798"/>
              <a:ext cx="212201" cy="504056"/>
            </a:xfrm>
            <a:prstGeom prst="parallelogram">
              <a:avLst>
                <a:gd name="adj" fmla="val 47368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1" name="片側の 2 つの角を丸めた四角形 260"/>
            <p:cNvSpPr/>
            <p:nvPr/>
          </p:nvSpPr>
          <p:spPr>
            <a:xfrm>
              <a:off x="4826818" y="2177750"/>
              <a:ext cx="217622" cy="504056"/>
            </a:xfrm>
            <a:prstGeom prst="round2SameRect">
              <a:avLst>
                <a:gd name="adj1" fmla="val 26588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2" name="片側の 2 つの角を丸めた四角形 261"/>
            <p:cNvSpPr/>
            <p:nvPr/>
          </p:nvSpPr>
          <p:spPr>
            <a:xfrm>
              <a:off x="5031447" y="3097751"/>
              <a:ext cx="147801" cy="84316"/>
            </a:xfrm>
            <a:prstGeom prst="round2SameRect">
              <a:avLst>
                <a:gd name="adj1" fmla="val 50000"/>
                <a:gd name="adj2" fmla="val 2480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63" name="グループ化 262"/>
            <p:cNvGrpSpPr/>
            <p:nvPr/>
          </p:nvGrpSpPr>
          <p:grpSpPr>
            <a:xfrm rot="312045">
              <a:off x="4951949" y="2121779"/>
              <a:ext cx="219437" cy="341936"/>
              <a:chOff x="4965696" y="2122071"/>
              <a:chExt cx="219437" cy="341936"/>
            </a:xfrm>
            <a:grpFill/>
          </p:grpSpPr>
          <p:sp>
            <p:nvSpPr>
              <p:cNvPr id="267" name="円/楕円 266"/>
              <p:cNvSpPr/>
              <p:nvPr/>
            </p:nvSpPr>
            <p:spPr>
              <a:xfrm rot="7097643">
                <a:off x="5097672" y="2184326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68" name="グループ化 267"/>
              <p:cNvGrpSpPr/>
              <p:nvPr/>
            </p:nvGrpSpPr>
            <p:grpSpPr>
              <a:xfrm rot="4232967">
                <a:off x="4920414" y="2262836"/>
                <a:ext cx="246453" cy="155890"/>
                <a:chOff x="5222453" y="2309886"/>
                <a:chExt cx="246453" cy="155890"/>
              </a:xfrm>
              <a:grpFill/>
            </p:grpSpPr>
            <p:sp>
              <p:nvSpPr>
                <p:cNvPr id="270" name="正方形/長方形 269"/>
                <p:cNvSpPr/>
                <p:nvPr/>
              </p:nvSpPr>
              <p:spPr>
                <a:xfrm>
                  <a:off x="5222453" y="2394994"/>
                  <a:ext cx="241715" cy="7078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正方形/長方形 270"/>
                <p:cNvSpPr/>
                <p:nvPr/>
              </p:nvSpPr>
              <p:spPr>
                <a:xfrm rot="2697184">
                  <a:off x="5263062" y="2309886"/>
                  <a:ext cx="205844" cy="7078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9" name="平行四辺形 268"/>
              <p:cNvSpPr/>
              <p:nvPr/>
            </p:nvSpPr>
            <p:spPr>
              <a:xfrm>
                <a:off x="5076314" y="2122071"/>
                <a:ext cx="89736" cy="119189"/>
              </a:xfrm>
              <a:prstGeom prst="parallelogram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4" name="グループ化 263"/>
            <p:cNvGrpSpPr/>
            <p:nvPr/>
          </p:nvGrpSpPr>
          <p:grpSpPr>
            <a:xfrm rot="562338">
              <a:off x="4774996" y="2234687"/>
              <a:ext cx="143536" cy="411827"/>
              <a:chOff x="4304765" y="2241925"/>
              <a:chExt cx="143536" cy="411827"/>
            </a:xfrm>
            <a:grpFill/>
          </p:grpSpPr>
          <p:sp>
            <p:nvSpPr>
              <p:cNvPr id="265" name="平行四辺形 264"/>
              <p:cNvSpPr/>
              <p:nvPr/>
            </p:nvSpPr>
            <p:spPr>
              <a:xfrm rot="336995">
                <a:off x="4313909" y="2241925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円/楕円 265"/>
              <p:cNvSpPr/>
              <p:nvPr/>
            </p:nvSpPr>
            <p:spPr>
              <a:xfrm rot="16558523">
                <a:off x="4287140" y="2566291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4" name="グループ化 273"/>
          <p:cNvGrpSpPr/>
          <p:nvPr/>
        </p:nvGrpSpPr>
        <p:grpSpPr>
          <a:xfrm>
            <a:off x="760868" y="4681824"/>
            <a:ext cx="760836" cy="1617140"/>
            <a:chOff x="5677424" y="1907720"/>
            <a:chExt cx="599558" cy="1274347"/>
          </a:xfrm>
          <a:solidFill>
            <a:sysClr val="window" lastClr="FFFFFF">
              <a:lumMod val="50000"/>
            </a:sysClr>
          </a:solidFill>
        </p:grpSpPr>
        <p:grpSp>
          <p:nvGrpSpPr>
            <p:cNvPr id="275" name="グループ化 274"/>
            <p:cNvGrpSpPr/>
            <p:nvPr/>
          </p:nvGrpSpPr>
          <p:grpSpPr>
            <a:xfrm>
              <a:off x="5824834" y="1907720"/>
              <a:ext cx="452148" cy="1274347"/>
              <a:chOff x="4727100" y="1907720"/>
              <a:chExt cx="452148" cy="1274347"/>
            </a:xfrm>
            <a:grpFill/>
          </p:grpSpPr>
          <p:grpSp>
            <p:nvGrpSpPr>
              <p:cNvPr id="280" name="グループ化 279"/>
              <p:cNvGrpSpPr/>
              <p:nvPr/>
            </p:nvGrpSpPr>
            <p:grpSpPr>
              <a:xfrm rot="1820716">
                <a:off x="4727100" y="2579278"/>
                <a:ext cx="264967" cy="572269"/>
                <a:chOff x="4773311" y="2609798"/>
                <a:chExt cx="264967" cy="572269"/>
              </a:xfrm>
              <a:grpFill/>
            </p:grpSpPr>
            <p:sp>
              <p:nvSpPr>
                <p:cNvPr id="292" name="平行四辺形 291"/>
                <p:cNvSpPr/>
                <p:nvPr/>
              </p:nvSpPr>
              <p:spPr>
                <a:xfrm flipH="1">
                  <a:off x="4773311" y="2609798"/>
                  <a:ext cx="212201" cy="504056"/>
                </a:xfrm>
                <a:prstGeom prst="parallelogram">
                  <a:avLst>
                    <a:gd name="adj" fmla="val 47368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片側の 2 つの角を丸めた四角形 292"/>
                <p:cNvSpPr/>
                <p:nvPr/>
              </p:nvSpPr>
              <p:spPr>
                <a:xfrm>
                  <a:off x="4890477" y="3097751"/>
                  <a:ext cx="147801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1" name="円/楕円 280"/>
              <p:cNvSpPr/>
              <p:nvPr/>
            </p:nvSpPr>
            <p:spPr>
              <a:xfrm>
                <a:off x="4827617" y="1907720"/>
                <a:ext cx="216024" cy="27003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平行四辺形 281"/>
              <p:cNvSpPr/>
              <p:nvPr/>
            </p:nvSpPr>
            <p:spPr>
              <a:xfrm flipH="1">
                <a:off x="4914281" y="2609798"/>
                <a:ext cx="212201" cy="504056"/>
              </a:xfrm>
              <a:prstGeom prst="parallelogram">
                <a:avLst>
                  <a:gd name="adj" fmla="val 47368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片側の 2 つの角を丸めた四角形 282"/>
              <p:cNvSpPr/>
              <p:nvPr/>
            </p:nvSpPr>
            <p:spPr>
              <a:xfrm>
                <a:off x="4826818" y="2177750"/>
                <a:ext cx="217622" cy="504056"/>
              </a:xfrm>
              <a:prstGeom prst="round2SameRect">
                <a:avLst>
                  <a:gd name="adj1" fmla="val 2658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片側の 2 つの角を丸めた四角形 283"/>
              <p:cNvSpPr/>
              <p:nvPr/>
            </p:nvSpPr>
            <p:spPr>
              <a:xfrm>
                <a:off x="5031447" y="3097751"/>
                <a:ext cx="147801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/>
              <p:cNvGrpSpPr/>
              <p:nvPr/>
            </p:nvGrpSpPr>
            <p:grpSpPr>
              <a:xfrm rot="312045">
                <a:off x="4951949" y="2121779"/>
                <a:ext cx="219437" cy="341936"/>
                <a:chOff x="4965696" y="2122071"/>
                <a:chExt cx="219437" cy="341936"/>
              </a:xfrm>
              <a:grpFill/>
            </p:grpSpPr>
            <p:sp>
              <p:nvSpPr>
                <p:cNvPr id="287" name="円/楕円 286"/>
                <p:cNvSpPr/>
                <p:nvPr/>
              </p:nvSpPr>
              <p:spPr>
                <a:xfrm rot="7097643">
                  <a:off x="5097672" y="2184326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8" name="グループ化 287"/>
                <p:cNvGrpSpPr/>
                <p:nvPr/>
              </p:nvGrpSpPr>
              <p:grpSpPr>
                <a:xfrm rot="4232967">
                  <a:off x="4920414" y="2262836"/>
                  <a:ext cx="246453" cy="155890"/>
                  <a:chOff x="5222453" y="2309886"/>
                  <a:chExt cx="246453" cy="155890"/>
                </a:xfrm>
                <a:grpFill/>
              </p:grpSpPr>
              <p:sp>
                <p:nvSpPr>
                  <p:cNvPr id="290" name="正方形/長方形 289"/>
                  <p:cNvSpPr/>
                  <p:nvPr/>
                </p:nvSpPr>
                <p:spPr>
                  <a:xfrm>
                    <a:off x="5222453" y="2394994"/>
                    <a:ext cx="241715" cy="70782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1" name="正方形/長方形 290"/>
                  <p:cNvSpPr/>
                  <p:nvPr/>
                </p:nvSpPr>
                <p:spPr>
                  <a:xfrm rot="2697184">
                    <a:off x="5263062" y="2309886"/>
                    <a:ext cx="205844" cy="70782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9" name="平行四辺形 288"/>
                <p:cNvSpPr/>
                <p:nvPr/>
              </p:nvSpPr>
              <p:spPr>
                <a:xfrm>
                  <a:off x="5076314" y="2122071"/>
                  <a:ext cx="89736" cy="119189"/>
                </a:xfrm>
                <a:prstGeom prst="parallelogram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6" name="平行四辺形 285"/>
              <p:cNvSpPr/>
              <p:nvPr/>
            </p:nvSpPr>
            <p:spPr>
              <a:xfrm rot="899333">
                <a:off x="4788296" y="2235777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 rot="900000">
              <a:off x="5677424" y="2582614"/>
              <a:ext cx="339178" cy="309753"/>
              <a:chOff x="4827618" y="2512896"/>
              <a:chExt cx="339178" cy="309753"/>
            </a:xfrm>
            <a:grpFill/>
          </p:grpSpPr>
          <p:sp>
            <p:nvSpPr>
              <p:cNvPr id="278" name="台形 277"/>
              <p:cNvSpPr/>
              <p:nvPr/>
            </p:nvSpPr>
            <p:spPr>
              <a:xfrm>
                <a:off x="4827618" y="2582032"/>
                <a:ext cx="339178" cy="240617"/>
              </a:xfrm>
              <a:prstGeom prst="trapezoid">
                <a:avLst>
                  <a:gd name="adj" fmla="val 8481"/>
                </a:avLst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アーチ 278"/>
              <p:cNvSpPr/>
              <p:nvPr/>
            </p:nvSpPr>
            <p:spPr>
              <a:xfrm>
                <a:off x="4919889" y="2512896"/>
                <a:ext cx="154636" cy="152869"/>
              </a:xfrm>
              <a:prstGeom prst="blockArc">
                <a:avLst>
                  <a:gd name="adj1" fmla="val 9711931"/>
                  <a:gd name="adj2" fmla="val 502129"/>
                  <a:gd name="adj3" fmla="val 16327"/>
                </a:avLst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7" name="円/楕円 276"/>
            <p:cNvSpPr/>
            <p:nvPr/>
          </p:nvSpPr>
          <p:spPr>
            <a:xfrm rot="17120861">
              <a:off x="5830621" y="2551005"/>
              <a:ext cx="105086" cy="698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17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PPTX273_スマホながら歩きする人</dc:title>
  <dc:subject>PPTX273_スマホながら歩きする人</dc:subject>
  <dc:creator>http://www.digipot.net</dc:creator>
  <cp:lastModifiedBy/>
  <cp:revision>1</cp:revision>
  <dcterms:created xsi:type="dcterms:W3CDTF">2014-01-30T05:12:09Z</dcterms:created>
  <dcterms:modified xsi:type="dcterms:W3CDTF">2015-02-20T02:45:16Z</dcterms:modified>
  <cp:category/>
  <cp:version>1</cp:version>
</cp:coreProperties>
</file>